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2" r:id="rId3"/>
    <p:sldId id="283" r:id="rId4"/>
    <p:sldId id="284" r:id="rId5"/>
    <p:sldId id="285" r:id="rId6"/>
    <p:sldId id="286" r:id="rId7"/>
    <p:sldId id="261" r:id="rId8"/>
    <p:sldId id="287" r:id="rId9"/>
    <p:sldId id="288" r:id="rId10"/>
    <p:sldId id="276" r:id="rId11"/>
    <p:sldId id="275" r:id="rId12"/>
    <p:sldId id="264" r:id="rId13"/>
    <p:sldId id="265" r:id="rId14"/>
    <p:sldId id="290" r:id="rId15"/>
    <p:sldId id="277" r:id="rId16"/>
    <p:sldId id="266" r:id="rId17"/>
    <p:sldId id="267" r:id="rId18"/>
    <p:sldId id="291" r:id="rId19"/>
    <p:sldId id="29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-883" y="-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AAEC79-FD96-4EC4-A102-59AC9B3DF399}" type="doc">
      <dgm:prSet loTypeId="urn:microsoft.com/office/officeart/2005/8/layout/h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1739BA-5540-4AA2-96BC-1031F602504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Каждая копия радио-, теле-, видео- или кинохроникальной программы должна содержать следующие сведения:</a:t>
          </a:r>
          <a:endParaRPr lang="ru-RU" dirty="0"/>
        </a:p>
      </dgm:t>
    </dgm:pt>
    <dgm:pt modelId="{FF51CD50-5922-4D78-9894-4D0682703A5E}" type="parTrans" cxnId="{A4D32A44-1EB8-4689-AC46-B9B9CA687DB9}">
      <dgm:prSet/>
      <dgm:spPr/>
      <dgm:t>
        <a:bodyPr/>
        <a:lstStyle/>
        <a:p>
          <a:endParaRPr lang="ru-RU"/>
        </a:p>
      </dgm:t>
    </dgm:pt>
    <dgm:pt modelId="{A54193BA-15C4-4AFF-B6A9-310DDF65416C}" type="sibTrans" cxnId="{A4D32A44-1EB8-4689-AC46-B9B9CA687DB9}">
      <dgm:prSet/>
      <dgm:spPr/>
      <dgm:t>
        <a:bodyPr/>
        <a:lstStyle/>
        <a:p>
          <a:endParaRPr lang="ru-RU"/>
        </a:p>
      </dgm:t>
    </dgm:pt>
    <dgm:pt modelId="{7BCE1EB9-0F13-49FB-BD25-FA4F238F3345}">
      <dgm:prSet phldrT="[Текст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наименование (название) программы;</a:t>
          </a:r>
          <a:endParaRPr lang="ru-RU" dirty="0"/>
        </a:p>
      </dgm:t>
    </dgm:pt>
    <dgm:pt modelId="{474D7107-B445-4700-A5A3-1219CA5B1555}" type="parTrans" cxnId="{CEDF954A-DF5B-4F9B-8569-5299812D5B85}">
      <dgm:prSet/>
      <dgm:spPr/>
      <dgm:t>
        <a:bodyPr/>
        <a:lstStyle/>
        <a:p>
          <a:endParaRPr lang="ru-RU"/>
        </a:p>
      </dgm:t>
    </dgm:pt>
    <dgm:pt modelId="{79CF3DAC-69FD-4363-BE76-CB6357A3DCF4}" type="sibTrans" cxnId="{CEDF954A-DF5B-4F9B-8569-5299812D5B85}">
      <dgm:prSet/>
      <dgm:spPr/>
      <dgm:t>
        <a:bodyPr/>
        <a:lstStyle/>
        <a:p>
          <a:endParaRPr lang="ru-RU"/>
        </a:p>
      </dgm:t>
    </dgm:pt>
    <dgm:pt modelId="{2FD0153C-269D-4616-B4D8-B2237D6B444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дата выхода в свет (в эфир) и номер выпуска;</a:t>
          </a:r>
          <a:endParaRPr lang="ru-RU" dirty="0"/>
        </a:p>
      </dgm:t>
    </dgm:pt>
    <dgm:pt modelId="{DE02067E-87E3-40FD-A1CE-5AAEB5079BBF}" type="parTrans" cxnId="{58741532-B31D-49A7-B0E1-81216C4C8DCC}">
      <dgm:prSet/>
      <dgm:spPr/>
      <dgm:t>
        <a:bodyPr/>
        <a:lstStyle/>
        <a:p>
          <a:endParaRPr lang="ru-RU"/>
        </a:p>
      </dgm:t>
    </dgm:pt>
    <dgm:pt modelId="{38DB9E85-50C3-4095-BE90-51B7C82490BB}" type="sibTrans" cxnId="{58741532-B31D-49A7-B0E1-81216C4C8DCC}">
      <dgm:prSet/>
      <dgm:spPr/>
      <dgm:t>
        <a:bodyPr/>
        <a:lstStyle/>
        <a:p>
          <a:endParaRPr lang="ru-RU"/>
        </a:p>
      </dgm:t>
    </dgm:pt>
    <dgm:pt modelId="{1FA48F71-FD78-4528-B6BC-F0103583FBA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фамилия, инициалы главного редактора;</a:t>
          </a:r>
          <a:endParaRPr lang="ru-RU" dirty="0"/>
        </a:p>
      </dgm:t>
    </dgm:pt>
    <dgm:pt modelId="{3B06A9E0-F7D7-484C-81D8-F829AC7DCB42}" type="parTrans" cxnId="{EF98E133-02CB-4D7E-8C70-A0CD53EDC74B}">
      <dgm:prSet/>
      <dgm:spPr/>
      <dgm:t>
        <a:bodyPr/>
        <a:lstStyle/>
        <a:p>
          <a:endParaRPr lang="ru-RU"/>
        </a:p>
      </dgm:t>
    </dgm:pt>
    <dgm:pt modelId="{875145E0-050E-4608-99FD-7334AAAD236C}" type="sibTrans" cxnId="{EF98E133-02CB-4D7E-8C70-A0CD53EDC74B}">
      <dgm:prSet/>
      <dgm:spPr/>
      <dgm:t>
        <a:bodyPr/>
        <a:lstStyle/>
        <a:p>
          <a:endParaRPr lang="ru-RU"/>
        </a:p>
      </dgm:t>
    </dgm:pt>
    <dgm:pt modelId="{6600A0A3-9F15-44B1-8E2C-D4C18229D2A5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тираж;</a:t>
          </a:r>
          <a:endParaRPr lang="ru-RU" dirty="0"/>
        </a:p>
      </dgm:t>
    </dgm:pt>
    <dgm:pt modelId="{F9FC46EC-3B0A-4BA0-8B23-A5C0F1BF9472}" type="parTrans" cxnId="{B548F645-D3FA-4218-899A-274F9DCAC3DA}">
      <dgm:prSet/>
      <dgm:spPr/>
      <dgm:t>
        <a:bodyPr/>
        <a:lstStyle/>
        <a:p>
          <a:endParaRPr lang="ru-RU"/>
        </a:p>
      </dgm:t>
    </dgm:pt>
    <dgm:pt modelId="{7E8264D2-A285-43B1-9275-3C78A6AFFD18}" type="sibTrans" cxnId="{B548F645-D3FA-4218-899A-274F9DCAC3DA}">
      <dgm:prSet/>
      <dgm:spPr/>
      <dgm:t>
        <a:bodyPr/>
        <a:lstStyle/>
        <a:p>
          <a:endParaRPr lang="ru-RU"/>
        </a:p>
      </dgm:t>
    </dgm:pt>
    <dgm:pt modelId="{BEAF942E-4763-444B-8468-EC96971BAFF2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редакция и ее адрес;</a:t>
          </a:r>
          <a:endParaRPr lang="ru-RU" dirty="0"/>
        </a:p>
      </dgm:t>
    </dgm:pt>
    <dgm:pt modelId="{31E3E05E-D092-4252-83D7-3645CA4BE8B9}" type="parTrans" cxnId="{4F7E6746-A814-488D-B506-FAE9253287B3}">
      <dgm:prSet/>
      <dgm:spPr/>
      <dgm:t>
        <a:bodyPr/>
        <a:lstStyle/>
        <a:p>
          <a:endParaRPr lang="ru-RU"/>
        </a:p>
      </dgm:t>
    </dgm:pt>
    <dgm:pt modelId="{1302ED34-60CE-42A1-8220-52CC1D1A0ECF}" type="sibTrans" cxnId="{4F7E6746-A814-488D-B506-FAE9253287B3}">
      <dgm:prSet/>
      <dgm:spPr/>
      <dgm:t>
        <a:bodyPr/>
        <a:lstStyle/>
        <a:p>
          <a:endParaRPr lang="ru-RU"/>
        </a:p>
      </dgm:t>
    </dgm:pt>
    <dgm:pt modelId="{A687AF29-D96E-45FE-946C-92420FF9BE58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цена, либо пометка "Свободная цена", либо пометка "Бесплатно";</a:t>
          </a:r>
          <a:endParaRPr lang="ru-RU" dirty="0"/>
        </a:p>
      </dgm:t>
    </dgm:pt>
    <dgm:pt modelId="{BFA92294-87F2-4105-98FF-50F4D5C0ED3B}" type="parTrans" cxnId="{E37A618F-A5EF-4610-BBB3-10AB5A2D8FE8}">
      <dgm:prSet/>
      <dgm:spPr/>
      <dgm:t>
        <a:bodyPr/>
        <a:lstStyle/>
        <a:p>
          <a:endParaRPr lang="ru-RU"/>
        </a:p>
      </dgm:t>
    </dgm:pt>
    <dgm:pt modelId="{0417CFD7-F01B-4D07-9FF2-7C530C95CB4E}" type="sibTrans" cxnId="{E37A618F-A5EF-4610-BBB3-10AB5A2D8FE8}">
      <dgm:prSet/>
      <dgm:spPr/>
      <dgm:t>
        <a:bodyPr/>
        <a:lstStyle/>
        <a:p>
          <a:endParaRPr lang="ru-RU"/>
        </a:p>
      </dgm:t>
    </dgm:pt>
    <dgm:pt modelId="{92EBF9AF-A460-4526-8C08-586738F38D1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знак информационной продукции в случаях, предусмотренных Федеральным законом от 29 декабря 2010 года N 436-ФЗ "О защите детей от информации, причиняющей вред их здоровью и развитию".</a:t>
          </a:r>
          <a:endParaRPr lang="ru-RU" dirty="0"/>
        </a:p>
      </dgm:t>
    </dgm:pt>
    <dgm:pt modelId="{7C0E3B7A-B8C6-44E5-B2E6-74AC97814585}" type="parTrans" cxnId="{A4FF6DF8-01F9-42B1-A9D0-02F17DAE802A}">
      <dgm:prSet/>
      <dgm:spPr/>
      <dgm:t>
        <a:bodyPr/>
        <a:lstStyle/>
        <a:p>
          <a:endParaRPr lang="ru-RU"/>
        </a:p>
      </dgm:t>
    </dgm:pt>
    <dgm:pt modelId="{53F7379B-C881-4D0A-8C47-5AD99D01FAEA}" type="sibTrans" cxnId="{A4FF6DF8-01F9-42B1-A9D0-02F17DAE802A}">
      <dgm:prSet/>
      <dgm:spPr/>
      <dgm:t>
        <a:bodyPr/>
        <a:lstStyle/>
        <a:p>
          <a:endParaRPr lang="ru-RU"/>
        </a:p>
      </dgm:t>
    </dgm:pt>
    <dgm:pt modelId="{9D6E4253-8AB5-4343-9DAC-FECE711780D8}" type="pres">
      <dgm:prSet presAssocID="{CAAAEC79-FD96-4EC4-A102-59AC9B3DF39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D6EA51-B7B1-41FC-80FC-32FEFC1DF685}" type="pres">
      <dgm:prSet presAssocID="{6B1739BA-5540-4AA2-96BC-1031F602504E}" presName="roof" presStyleLbl="dkBgShp" presStyleIdx="0" presStyleCnt="2" custLinFactNeighborX="100" custLinFactNeighborY="-28438"/>
      <dgm:spPr/>
      <dgm:t>
        <a:bodyPr/>
        <a:lstStyle/>
        <a:p>
          <a:endParaRPr lang="ru-RU"/>
        </a:p>
      </dgm:t>
    </dgm:pt>
    <dgm:pt modelId="{1B1795F8-E9A0-496C-AE33-7D8E4290D00E}" type="pres">
      <dgm:prSet presAssocID="{6B1739BA-5540-4AA2-96BC-1031F602504E}" presName="pillars" presStyleCnt="0"/>
      <dgm:spPr/>
    </dgm:pt>
    <dgm:pt modelId="{B45CD463-74F7-484E-AE0C-F40910D16407}" type="pres">
      <dgm:prSet presAssocID="{6B1739BA-5540-4AA2-96BC-1031F602504E}" presName="pillar1" presStyleLbl="node1" presStyleIdx="0" presStyleCnt="7" custScaleX="43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AA5A4-F2A3-4C84-8A14-36B52CD2D735}" type="pres">
      <dgm:prSet presAssocID="{2FD0153C-269D-4616-B4D8-B2237D6B444C}" presName="pillarX" presStyleLbl="node1" presStyleIdx="1" presStyleCnt="7" custScaleX="50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55144-19E0-4791-9CB9-450FDDB5B4E0}" type="pres">
      <dgm:prSet presAssocID="{1FA48F71-FD78-4528-B6BC-F0103583FBA8}" presName="pillarX" presStyleLbl="node1" presStyleIdx="2" presStyleCnt="7" custScaleX="47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F63F4-0815-4C5F-836A-22D082FF362B}" type="pres">
      <dgm:prSet presAssocID="{6600A0A3-9F15-44B1-8E2C-D4C18229D2A5}" presName="pillarX" presStyleLbl="node1" presStyleIdx="3" presStyleCnt="7" custScaleX="31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59160-B3EE-4417-8603-05BEF80D64FE}" type="pres">
      <dgm:prSet presAssocID="{BEAF942E-4763-444B-8468-EC96971BAFF2}" presName="pillarX" presStyleLbl="node1" presStyleIdx="4" presStyleCnt="7" custScaleX="32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C202A-53A8-4EE1-AE98-C6AD99ACCBF8}" type="pres">
      <dgm:prSet presAssocID="{A687AF29-D96E-45FE-946C-92420FF9BE58}" presName="pillarX" presStyleLbl="node1" presStyleIdx="5" presStyleCnt="7" custScaleX="58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642E8-9ED9-4CCF-9DF9-1F33AD2BBC5A}" type="pres">
      <dgm:prSet presAssocID="{92EBF9AF-A460-4526-8C08-586738F38D1A}" presName="pillar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1BDEC-82B6-42D6-B42B-A3AFB65719B4}" type="pres">
      <dgm:prSet presAssocID="{6B1739BA-5540-4AA2-96BC-1031F602504E}" presName="base" presStyleLbl="dkBgShp" presStyleIdx="1" presStyleCnt="2"/>
      <dgm:spPr/>
    </dgm:pt>
  </dgm:ptLst>
  <dgm:cxnLst>
    <dgm:cxn modelId="{18E589EC-FBF6-41F0-B3B8-8F93C4192CB1}" type="presOf" srcId="{6600A0A3-9F15-44B1-8E2C-D4C18229D2A5}" destId="{F21F63F4-0815-4C5F-836A-22D082FF362B}" srcOrd="0" destOrd="0" presId="urn:microsoft.com/office/officeart/2005/8/layout/hList3"/>
    <dgm:cxn modelId="{EF98E133-02CB-4D7E-8C70-A0CD53EDC74B}" srcId="{6B1739BA-5540-4AA2-96BC-1031F602504E}" destId="{1FA48F71-FD78-4528-B6BC-F0103583FBA8}" srcOrd="2" destOrd="0" parTransId="{3B06A9E0-F7D7-484C-81D8-F829AC7DCB42}" sibTransId="{875145E0-050E-4608-99FD-7334AAAD236C}"/>
    <dgm:cxn modelId="{740A1256-A140-47F3-810E-CB0F931A04C2}" type="presOf" srcId="{2FD0153C-269D-4616-B4D8-B2237D6B444C}" destId="{528AA5A4-F2A3-4C84-8A14-36B52CD2D735}" srcOrd="0" destOrd="0" presId="urn:microsoft.com/office/officeart/2005/8/layout/hList3"/>
    <dgm:cxn modelId="{E5F02C70-4174-4265-B4C3-E7E03B7BA7A3}" type="presOf" srcId="{92EBF9AF-A460-4526-8C08-586738F38D1A}" destId="{5A6642E8-9ED9-4CCF-9DF9-1F33AD2BBC5A}" srcOrd="0" destOrd="0" presId="urn:microsoft.com/office/officeart/2005/8/layout/hList3"/>
    <dgm:cxn modelId="{E37A618F-A5EF-4610-BBB3-10AB5A2D8FE8}" srcId="{6B1739BA-5540-4AA2-96BC-1031F602504E}" destId="{A687AF29-D96E-45FE-946C-92420FF9BE58}" srcOrd="5" destOrd="0" parTransId="{BFA92294-87F2-4105-98FF-50F4D5C0ED3B}" sibTransId="{0417CFD7-F01B-4D07-9FF2-7C530C95CB4E}"/>
    <dgm:cxn modelId="{4BDE6791-B2E4-4F92-8B54-5A657B24A24E}" type="presOf" srcId="{A687AF29-D96E-45FE-946C-92420FF9BE58}" destId="{FE0C202A-53A8-4EE1-AE98-C6AD99ACCBF8}" srcOrd="0" destOrd="0" presId="urn:microsoft.com/office/officeart/2005/8/layout/hList3"/>
    <dgm:cxn modelId="{C510309D-6649-4647-AED1-D03EC1E862BD}" type="presOf" srcId="{6B1739BA-5540-4AA2-96BC-1031F602504E}" destId="{88D6EA51-B7B1-41FC-80FC-32FEFC1DF685}" srcOrd="0" destOrd="0" presId="urn:microsoft.com/office/officeart/2005/8/layout/hList3"/>
    <dgm:cxn modelId="{CEDF954A-DF5B-4F9B-8569-5299812D5B85}" srcId="{6B1739BA-5540-4AA2-96BC-1031F602504E}" destId="{7BCE1EB9-0F13-49FB-BD25-FA4F238F3345}" srcOrd="0" destOrd="0" parTransId="{474D7107-B445-4700-A5A3-1219CA5B1555}" sibTransId="{79CF3DAC-69FD-4363-BE76-CB6357A3DCF4}"/>
    <dgm:cxn modelId="{A4D32A44-1EB8-4689-AC46-B9B9CA687DB9}" srcId="{CAAAEC79-FD96-4EC4-A102-59AC9B3DF399}" destId="{6B1739BA-5540-4AA2-96BC-1031F602504E}" srcOrd="0" destOrd="0" parTransId="{FF51CD50-5922-4D78-9894-4D0682703A5E}" sibTransId="{A54193BA-15C4-4AFF-B6A9-310DDF65416C}"/>
    <dgm:cxn modelId="{A4FF6DF8-01F9-42B1-A9D0-02F17DAE802A}" srcId="{6B1739BA-5540-4AA2-96BC-1031F602504E}" destId="{92EBF9AF-A460-4526-8C08-586738F38D1A}" srcOrd="6" destOrd="0" parTransId="{7C0E3B7A-B8C6-44E5-B2E6-74AC97814585}" sibTransId="{53F7379B-C881-4D0A-8C47-5AD99D01FAEA}"/>
    <dgm:cxn modelId="{58741532-B31D-49A7-B0E1-81216C4C8DCC}" srcId="{6B1739BA-5540-4AA2-96BC-1031F602504E}" destId="{2FD0153C-269D-4616-B4D8-B2237D6B444C}" srcOrd="1" destOrd="0" parTransId="{DE02067E-87E3-40FD-A1CE-5AAEB5079BBF}" sibTransId="{38DB9E85-50C3-4095-BE90-51B7C82490BB}"/>
    <dgm:cxn modelId="{2BC51348-4DDF-4439-AEAC-E8B978E6166A}" type="presOf" srcId="{BEAF942E-4763-444B-8468-EC96971BAFF2}" destId="{48859160-B3EE-4417-8603-05BEF80D64FE}" srcOrd="0" destOrd="0" presId="urn:microsoft.com/office/officeart/2005/8/layout/hList3"/>
    <dgm:cxn modelId="{6B4AA324-7E1A-4C04-BF92-9735083D93D1}" type="presOf" srcId="{7BCE1EB9-0F13-49FB-BD25-FA4F238F3345}" destId="{B45CD463-74F7-484E-AE0C-F40910D16407}" srcOrd="0" destOrd="0" presId="urn:microsoft.com/office/officeart/2005/8/layout/hList3"/>
    <dgm:cxn modelId="{31137F3D-9C0A-47FC-A4CB-04CB23FB6CE2}" type="presOf" srcId="{CAAAEC79-FD96-4EC4-A102-59AC9B3DF399}" destId="{9D6E4253-8AB5-4343-9DAC-FECE711780D8}" srcOrd="0" destOrd="0" presId="urn:microsoft.com/office/officeart/2005/8/layout/hList3"/>
    <dgm:cxn modelId="{B548F645-D3FA-4218-899A-274F9DCAC3DA}" srcId="{6B1739BA-5540-4AA2-96BC-1031F602504E}" destId="{6600A0A3-9F15-44B1-8E2C-D4C18229D2A5}" srcOrd="3" destOrd="0" parTransId="{F9FC46EC-3B0A-4BA0-8B23-A5C0F1BF9472}" sibTransId="{7E8264D2-A285-43B1-9275-3C78A6AFFD18}"/>
    <dgm:cxn modelId="{F2AFFF8F-2998-46BF-AA12-56B39E7FC7EC}" type="presOf" srcId="{1FA48F71-FD78-4528-B6BC-F0103583FBA8}" destId="{B8555144-19E0-4791-9CB9-450FDDB5B4E0}" srcOrd="0" destOrd="0" presId="urn:microsoft.com/office/officeart/2005/8/layout/hList3"/>
    <dgm:cxn modelId="{4F7E6746-A814-488D-B506-FAE9253287B3}" srcId="{6B1739BA-5540-4AA2-96BC-1031F602504E}" destId="{BEAF942E-4763-444B-8468-EC96971BAFF2}" srcOrd="4" destOrd="0" parTransId="{31E3E05E-D092-4252-83D7-3645CA4BE8B9}" sibTransId="{1302ED34-60CE-42A1-8220-52CC1D1A0ECF}"/>
    <dgm:cxn modelId="{0330AB8E-D5F8-435C-9C17-AF416BB0AD3E}" type="presParOf" srcId="{9D6E4253-8AB5-4343-9DAC-FECE711780D8}" destId="{88D6EA51-B7B1-41FC-80FC-32FEFC1DF685}" srcOrd="0" destOrd="0" presId="urn:microsoft.com/office/officeart/2005/8/layout/hList3"/>
    <dgm:cxn modelId="{86D3F95E-BF04-4BD0-8EBD-EBB86FA95341}" type="presParOf" srcId="{9D6E4253-8AB5-4343-9DAC-FECE711780D8}" destId="{1B1795F8-E9A0-496C-AE33-7D8E4290D00E}" srcOrd="1" destOrd="0" presId="urn:microsoft.com/office/officeart/2005/8/layout/hList3"/>
    <dgm:cxn modelId="{12C4508A-C2D8-42E8-939B-4011E32ADDFE}" type="presParOf" srcId="{1B1795F8-E9A0-496C-AE33-7D8E4290D00E}" destId="{B45CD463-74F7-484E-AE0C-F40910D16407}" srcOrd="0" destOrd="0" presId="urn:microsoft.com/office/officeart/2005/8/layout/hList3"/>
    <dgm:cxn modelId="{6A08FC8B-4310-48DE-A647-2DEEE36EB7E4}" type="presParOf" srcId="{1B1795F8-E9A0-496C-AE33-7D8E4290D00E}" destId="{528AA5A4-F2A3-4C84-8A14-36B52CD2D735}" srcOrd="1" destOrd="0" presId="urn:microsoft.com/office/officeart/2005/8/layout/hList3"/>
    <dgm:cxn modelId="{496A8B40-7DFD-4504-9C68-C7F31462BF2A}" type="presParOf" srcId="{1B1795F8-E9A0-496C-AE33-7D8E4290D00E}" destId="{B8555144-19E0-4791-9CB9-450FDDB5B4E0}" srcOrd="2" destOrd="0" presId="urn:microsoft.com/office/officeart/2005/8/layout/hList3"/>
    <dgm:cxn modelId="{D001EB95-BB5D-4151-8F47-B7AD240E28F7}" type="presParOf" srcId="{1B1795F8-E9A0-496C-AE33-7D8E4290D00E}" destId="{F21F63F4-0815-4C5F-836A-22D082FF362B}" srcOrd="3" destOrd="0" presId="urn:microsoft.com/office/officeart/2005/8/layout/hList3"/>
    <dgm:cxn modelId="{8C35A79D-74E2-4070-A827-12905B47E251}" type="presParOf" srcId="{1B1795F8-E9A0-496C-AE33-7D8E4290D00E}" destId="{48859160-B3EE-4417-8603-05BEF80D64FE}" srcOrd="4" destOrd="0" presId="urn:microsoft.com/office/officeart/2005/8/layout/hList3"/>
    <dgm:cxn modelId="{8F3D114D-E9D4-451B-BB56-F5670A316F44}" type="presParOf" srcId="{1B1795F8-E9A0-496C-AE33-7D8E4290D00E}" destId="{FE0C202A-53A8-4EE1-AE98-C6AD99ACCBF8}" srcOrd="5" destOrd="0" presId="urn:microsoft.com/office/officeart/2005/8/layout/hList3"/>
    <dgm:cxn modelId="{854BE37C-312C-4F87-9635-1005BC5D75A1}" type="presParOf" srcId="{1B1795F8-E9A0-496C-AE33-7D8E4290D00E}" destId="{5A6642E8-9ED9-4CCF-9DF9-1F33AD2BBC5A}" srcOrd="6" destOrd="0" presId="urn:microsoft.com/office/officeart/2005/8/layout/hList3"/>
    <dgm:cxn modelId="{21F59012-D2F4-4C3B-8B05-181558BA030A}" type="presParOf" srcId="{9D6E4253-8AB5-4343-9DAC-FECE711780D8}" destId="{7761BDEC-82B6-42D6-B42B-A3AFB65719B4}" srcOrd="2" destOrd="0" presId="urn:microsoft.com/office/officeart/2005/8/layout/hList3"/>
  </dgm:cxnLst>
  <dgm:bg/>
  <dgm:whole>
    <a:effectLst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57FBEC-BD0B-4FC1-90D1-45294A06B9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7E0AF9-2BE1-435B-8377-9953299FC798}">
      <dgm:prSet custT="1"/>
      <dgm:spPr>
        <a:solidFill>
          <a:schemeClr val="accent3">
            <a:lumMod val="75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сетевых изданий: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65253A-ED38-4009-9F5D-C60550892919}" type="parTrans" cxnId="{25FF0E29-0F65-4D15-9D5E-00EE02F4DDF9}">
      <dgm:prSet/>
      <dgm:spPr/>
      <dgm:t>
        <a:bodyPr/>
        <a:lstStyle/>
        <a:p>
          <a:endParaRPr lang="ru-RU"/>
        </a:p>
      </dgm:t>
    </dgm:pt>
    <dgm:pt modelId="{BF281320-FFDA-43DF-A658-D64B34F3E5E2}" type="sibTrans" cxnId="{25FF0E29-0F65-4D15-9D5E-00EE02F4DDF9}">
      <dgm:prSet/>
      <dgm:spPr/>
      <dgm:t>
        <a:bodyPr/>
        <a:lstStyle/>
        <a:p>
          <a:endParaRPr lang="ru-RU"/>
        </a:p>
      </dgm:t>
    </dgm:pt>
    <dgm:pt modelId="{8CC2FF5C-19B8-46CA-84D8-EEDEAF3ACD8A}">
      <dgm:prSet custT="1"/>
      <dgm:spPr>
        <a:solidFill>
          <a:schemeClr val="accent3">
            <a:lumMod val="75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не указан учредитель (соучредители);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3D25A9-1DFB-42BA-A4D9-2F68635A1439}" type="parTrans" cxnId="{2E27EB87-5E25-47C3-A4F0-B46A6488E558}">
      <dgm:prSet/>
      <dgm:spPr/>
      <dgm:t>
        <a:bodyPr/>
        <a:lstStyle/>
        <a:p>
          <a:endParaRPr lang="ru-RU"/>
        </a:p>
      </dgm:t>
    </dgm:pt>
    <dgm:pt modelId="{AFFD0F0D-6DAA-479E-8C53-24C52FB88591}" type="sibTrans" cxnId="{2E27EB87-5E25-47C3-A4F0-B46A6488E558}">
      <dgm:prSet/>
      <dgm:spPr/>
      <dgm:t>
        <a:bodyPr/>
        <a:lstStyle/>
        <a:p>
          <a:endParaRPr lang="ru-RU"/>
        </a:p>
      </dgm:t>
    </dgm:pt>
    <dgm:pt modelId="{44FDC7A3-EC77-435F-96DA-9C12B48D187B}">
      <dgm:prSet custT="1"/>
      <dgm:spPr>
        <a:solidFill>
          <a:schemeClr val="accent3">
            <a:lumMod val="75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отсутствует фамилия, инициалы главного редактора;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905D9B-55CC-4656-8E60-51A30CD47F9B}" type="parTrans" cxnId="{FBD47FC2-2092-478C-9FB1-C7EF7C050C09}">
      <dgm:prSet/>
      <dgm:spPr/>
      <dgm:t>
        <a:bodyPr/>
        <a:lstStyle/>
        <a:p>
          <a:endParaRPr lang="ru-RU"/>
        </a:p>
      </dgm:t>
    </dgm:pt>
    <dgm:pt modelId="{5F79E5D4-9EB8-404D-85D0-4FC0CF1E1C23}" type="sibTrans" cxnId="{FBD47FC2-2092-478C-9FB1-C7EF7C050C09}">
      <dgm:prSet/>
      <dgm:spPr/>
      <dgm:t>
        <a:bodyPr/>
        <a:lstStyle/>
        <a:p>
          <a:endParaRPr lang="ru-RU"/>
        </a:p>
      </dgm:t>
    </dgm:pt>
    <dgm:pt modelId="{83027013-A354-4AC9-A3D1-0C715367BC34}">
      <dgm:prSet custT="1"/>
      <dgm:spPr>
        <a:solidFill>
          <a:schemeClr val="accent3">
            <a:lumMod val="75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не указан адрес электронной почты и номер телефона редакции;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0B80CE-9401-4E97-A916-468B3B930108}" type="parTrans" cxnId="{B702213B-8226-4C5E-BDA4-CD271F94AB42}">
      <dgm:prSet/>
      <dgm:spPr/>
      <dgm:t>
        <a:bodyPr/>
        <a:lstStyle/>
        <a:p>
          <a:endParaRPr lang="ru-RU"/>
        </a:p>
      </dgm:t>
    </dgm:pt>
    <dgm:pt modelId="{BD9B28C9-9D21-42D2-A13E-EB548C4FB3CC}" type="sibTrans" cxnId="{B702213B-8226-4C5E-BDA4-CD271F94AB42}">
      <dgm:prSet/>
      <dgm:spPr/>
      <dgm:t>
        <a:bodyPr/>
        <a:lstStyle/>
        <a:p>
          <a:endParaRPr lang="ru-RU"/>
        </a:p>
      </dgm:t>
    </dgm:pt>
    <dgm:pt modelId="{922A5197-CD1C-4086-8A80-73CD97885703}">
      <dgm:prSet custT="1"/>
      <dgm:spPr>
        <a:solidFill>
          <a:schemeClr val="accent3">
            <a:lumMod val="75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отсутствует знак информационной продукции в случаях, предусмотренных Федеральным законом от 29 декабря 2010 года N 436-ФЗ "О защите детей от информации, причиняющей вред их здоровью и развитию".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62D7B3-A0E6-42ED-818E-EF931698F5F9}" type="parTrans" cxnId="{15FF5CB4-B6E5-4DB7-977A-3616FA010637}">
      <dgm:prSet/>
      <dgm:spPr/>
      <dgm:t>
        <a:bodyPr/>
        <a:lstStyle/>
        <a:p>
          <a:endParaRPr lang="ru-RU"/>
        </a:p>
      </dgm:t>
    </dgm:pt>
    <dgm:pt modelId="{2D893A72-937B-4750-89FF-7B5F074E9C9C}" type="sibTrans" cxnId="{15FF5CB4-B6E5-4DB7-977A-3616FA010637}">
      <dgm:prSet/>
      <dgm:spPr/>
      <dgm:t>
        <a:bodyPr/>
        <a:lstStyle/>
        <a:p>
          <a:endParaRPr lang="ru-RU"/>
        </a:p>
      </dgm:t>
    </dgm:pt>
    <dgm:pt modelId="{AB082228-76C7-42AB-8A4D-F84CF17BEECA}" type="pres">
      <dgm:prSet presAssocID="{E257FBEC-BD0B-4FC1-90D1-45294A06B9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0AEAFE-AE37-4289-99BD-E748CCB266AD}" type="pres">
      <dgm:prSet presAssocID="{0F7E0AF9-2BE1-435B-8377-9953299FC798}" presName="parentText" presStyleLbl="node1" presStyleIdx="0" presStyleCnt="5" custScaleY="532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FA5D3-2A3E-4C7A-B308-A48F91E03A37}" type="pres">
      <dgm:prSet presAssocID="{BF281320-FFDA-43DF-A658-D64B34F3E5E2}" presName="spacer" presStyleCnt="0"/>
      <dgm:spPr/>
    </dgm:pt>
    <dgm:pt modelId="{60E779DA-14C6-4B59-A8C9-E296D37E89CC}" type="pres">
      <dgm:prSet presAssocID="{8CC2FF5C-19B8-46CA-84D8-EEDEAF3ACD8A}" presName="parentText" presStyleLbl="node1" presStyleIdx="1" presStyleCnt="5" custScaleY="514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84831-4C7E-44AF-AF65-851D7D9621D4}" type="pres">
      <dgm:prSet presAssocID="{AFFD0F0D-6DAA-479E-8C53-24C52FB88591}" presName="spacer" presStyleCnt="0"/>
      <dgm:spPr/>
    </dgm:pt>
    <dgm:pt modelId="{B92E5B10-A177-47D0-BA5F-5017AC0599D1}" type="pres">
      <dgm:prSet presAssocID="{44FDC7A3-EC77-435F-96DA-9C12B48D187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F1134-D5D8-4641-BDE8-34BCDA2E0C9E}" type="pres">
      <dgm:prSet presAssocID="{5F79E5D4-9EB8-404D-85D0-4FC0CF1E1C23}" presName="spacer" presStyleCnt="0"/>
      <dgm:spPr/>
    </dgm:pt>
    <dgm:pt modelId="{979BE588-B8BE-47A3-8412-067A9B4A2C10}" type="pres">
      <dgm:prSet presAssocID="{83027013-A354-4AC9-A3D1-0C715367BC3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D29ED-2279-49C1-B912-AEB6CB48859B}" type="pres">
      <dgm:prSet presAssocID="{BD9B28C9-9D21-42D2-A13E-EB548C4FB3CC}" presName="spacer" presStyleCnt="0"/>
      <dgm:spPr/>
    </dgm:pt>
    <dgm:pt modelId="{7414AF9F-1448-4807-B9C7-9AEF3CA8462A}" type="pres">
      <dgm:prSet presAssocID="{922A5197-CD1C-4086-8A80-73CD9788570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51A423-E587-4A77-A6C6-2DFEAD44FC8D}" type="presOf" srcId="{922A5197-CD1C-4086-8A80-73CD97885703}" destId="{7414AF9F-1448-4807-B9C7-9AEF3CA8462A}" srcOrd="0" destOrd="0" presId="urn:microsoft.com/office/officeart/2005/8/layout/vList2"/>
    <dgm:cxn modelId="{15FF5CB4-B6E5-4DB7-977A-3616FA010637}" srcId="{E257FBEC-BD0B-4FC1-90D1-45294A06B955}" destId="{922A5197-CD1C-4086-8A80-73CD97885703}" srcOrd="4" destOrd="0" parTransId="{8962D7B3-A0E6-42ED-818E-EF931698F5F9}" sibTransId="{2D893A72-937B-4750-89FF-7B5F074E9C9C}"/>
    <dgm:cxn modelId="{D2762D6D-1109-410E-BB97-D35533D4BAF1}" type="presOf" srcId="{83027013-A354-4AC9-A3D1-0C715367BC34}" destId="{979BE588-B8BE-47A3-8412-067A9B4A2C10}" srcOrd="0" destOrd="0" presId="urn:microsoft.com/office/officeart/2005/8/layout/vList2"/>
    <dgm:cxn modelId="{4F7FF404-A086-46FB-B822-20A91638337E}" type="presOf" srcId="{E257FBEC-BD0B-4FC1-90D1-45294A06B955}" destId="{AB082228-76C7-42AB-8A4D-F84CF17BEECA}" srcOrd="0" destOrd="0" presId="urn:microsoft.com/office/officeart/2005/8/layout/vList2"/>
    <dgm:cxn modelId="{B702213B-8226-4C5E-BDA4-CD271F94AB42}" srcId="{E257FBEC-BD0B-4FC1-90D1-45294A06B955}" destId="{83027013-A354-4AC9-A3D1-0C715367BC34}" srcOrd="3" destOrd="0" parTransId="{F70B80CE-9401-4E97-A916-468B3B930108}" sibTransId="{BD9B28C9-9D21-42D2-A13E-EB548C4FB3CC}"/>
    <dgm:cxn modelId="{6F213C22-4F35-489F-9F7E-8EBFD4E5A687}" type="presOf" srcId="{0F7E0AF9-2BE1-435B-8377-9953299FC798}" destId="{460AEAFE-AE37-4289-99BD-E748CCB266AD}" srcOrd="0" destOrd="0" presId="urn:microsoft.com/office/officeart/2005/8/layout/vList2"/>
    <dgm:cxn modelId="{FBD47FC2-2092-478C-9FB1-C7EF7C050C09}" srcId="{E257FBEC-BD0B-4FC1-90D1-45294A06B955}" destId="{44FDC7A3-EC77-435F-96DA-9C12B48D187B}" srcOrd="2" destOrd="0" parTransId="{50905D9B-55CC-4656-8E60-51A30CD47F9B}" sibTransId="{5F79E5D4-9EB8-404D-85D0-4FC0CF1E1C23}"/>
    <dgm:cxn modelId="{E41F2517-3F53-4014-A0AF-773F872BF779}" type="presOf" srcId="{44FDC7A3-EC77-435F-96DA-9C12B48D187B}" destId="{B92E5B10-A177-47D0-BA5F-5017AC0599D1}" srcOrd="0" destOrd="0" presId="urn:microsoft.com/office/officeart/2005/8/layout/vList2"/>
    <dgm:cxn modelId="{BDF55C18-EDC9-4447-9CD4-D3E23134E094}" type="presOf" srcId="{8CC2FF5C-19B8-46CA-84D8-EEDEAF3ACD8A}" destId="{60E779DA-14C6-4B59-A8C9-E296D37E89CC}" srcOrd="0" destOrd="0" presId="urn:microsoft.com/office/officeart/2005/8/layout/vList2"/>
    <dgm:cxn modelId="{2E27EB87-5E25-47C3-A4F0-B46A6488E558}" srcId="{E257FBEC-BD0B-4FC1-90D1-45294A06B955}" destId="{8CC2FF5C-19B8-46CA-84D8-EEDEAF3ACD8A}" srcOrd="1" destOrd="0" parTransId="{AE3D25A9-1DFB-42BA-A4D9-2F68635A1439}" sibTransId="{AFFD0F0D-6DAA-479E-8C53-24C52FB88591}"/>
    <dgm:cxn modelId="{25FF0E29-0F65-4D15-9D5E-00EE02F4DDF9}" srcId="{E257FBEC-BD0B-4FC1-90D1-45294A06B955}" destId="{0F7E0AF9-2BE1-435B-8377-9953299FC798}" srcOrd="0" destOrd="0" parTransId="{3465253A-ED38-4009-9F5D-C60550892919}" sibTransId="{BF281320-FFDA-43DF-A658-D64B34F3E5E2}"/>
    <dgm:cxn modelId="{D224ED40-14F9-44A9-A72F-FF6C556FDA09}" type="presParOf" srcId="{AB082228-76C7-42AB-8A4D-F84CF17BEECA}" destId="{460AEAFE-AE37-4289-99BD-E748CCB266AD}" srcOrd="0" destOrd="0" presId="urn:microsoft.com/office/officeart/2005/8/layout/vList2"/>
    <dgm:cxn modelId="{37CC61ED-F112-433F-A7EF-D9F60EA785E2}" type="presParOf" srcId="{AB082228-76C7-42AB-8A4D-F84CF17BEECA}" destId="{41BFA5D3-2A3E-4C7A-B308-A48F91E03A37}" srcOrd="1" destOrd="0" presId="urn:microsoft.com/office/officeart/2005/8/layout/vList2"/>
    <dgm:cxn modelId="{1B84F386-FAAC-43A1-A53A-C27E33093575}" type="presParOf" srcId="{AB082228-76C7-42AB-8A4D-F84CF17BEECA}" destId="{60E779DA-14C6-4B59-A8C9-E296D37E89CC}" srcOrd="2" destOrd="0" presId="urn:microsoft.com/office/officeart/2005/8/layout/vList2"/>
    <dgm:cxn modelId="{FAD084D8-6E04-4748-BA75-546C10834224}" type="presParOf" srcId="{AB082228-76C7-42AB-8A4D-F84CF17BEECA}" destId="{A1F84831-4C7E-44AF-AF65-851D7D9621D4}" srcOrd="3" destOrd="0" presId="urn:microsoft.com/office/officeart/2005/8/layout/vList2"/>
    <dgm:cxn modelId="{61325073-2687-4DA2-8905-86282B53EE5E}" type="presParOf" srcId="{AB082228-76C7-42AB-8A4D-F84CF17BEECA}" destId="{B92E5B10-A177-47D0-BA5F-5017AC0599D1}" srcOrd="4" destOrd="0" presId="urn:microsoft.com/office/officeart/2005/8/layout/vList2"/>
    <dgm:cxn modelId="{9B22BB47-B199-4C06-B97F-2408C33075D4}" type="presParOf" srcId="{AB082228-76C7-42AB-8A4D-F84CF17BEECA}" destId="{FE1F1134-D5D8-4641-BDE8-34BCDA2E0C9E}" srcOrd="5" destOrd="0" presId="urn:microsoft.com/office/officeart/2005/8/layout/vList2"/>
    <dgm:cxn modelId="{6A0086EE-D3F1-491D-A536-08CA4B300D99}" type="presParOf" srcId="{AB082228-76C7-42AB-8A4D-F84CF17BEECA}" destId="{979BE588-B8BE-47A3-8412-067A9B4A2C10}" srcOrd="6" destOrd="0" presId="urn:microsoft.com/office/officeart/2005/8/layout/vList2"/>
    <dgm:cxn modelId="{EC2B1D57-E12F-4769-835C-088D013ED8FD}" type="presParOf" srcId="{AB082228-76C7-42AB-8A4D-F84CF17BEECA}" destId="{2EBD29ED-2279-49C1-B912-AEB6CB48859B}" srcOrd="7" destOrd="0" presId="urn:microsoft.com/office/officeart/2005/8/layout/vList2"/>
    <dgm:cxn modelId="{340CC0B7-49EB-4AB8-A701-A779A2F807F6}" type="presParOf" srcId="{AB082228-76C7-42AB-8A4D-F84CF17BEECA}" destId="{7414AF9F-1448-4807-B9C7-9AEF3CA8462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E23921-EFB7-411D-88B9-40688EB64D1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1805E4-DFA9-46F8-A802-7497516816BE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Статья 23.46. КоАП РФ Федеральные органы исполнительной власти, осуществляющие государственный контроль в области обращения и защиты информации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BE87C3-61C1-4E9D-93F8-3B15F815D6DB}" type="parTrans" cxnId="{1AC59304-F2BE-4B72-A2F8-DF1400732D98}">
      <dgm:prSet/>
      <dgm:spPr/>
      <dgm:t>
        <a:bodyPr/>
        <a:lstStyle/>
        <a:p>
          <a:endParaRPr lang="ru-RU"/>
        </a:p>
      </dgm:t>
    </dgm:pt>
    <dgm:pt modelId="{2C6C6CDA-CFAD-43D4-BE0C-814792842F7D}" type="sibTrans" cxnId="{1AC59304-F2BE-4B72-A2F8-DF1400732D98}">
      <dgm:prSet/>
      <dgm:spPr/>
      <dgm:t>
        <a:bodyPr/>
        <a:lstStyle/>
        <a:p>
          <a:endParaRPr lang="ru-RU"/>
        </a:p>
      </dgm:t>
    </dgm:pt>
    <dgm:pt modelId="{0E401AB3-FA0A-477E-B71A-877F17BA1F03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Федеральные органы исполнительной власти, осуществляющие государственный контроль в области обращения и защиты информации, рассматривают дела об административных правонарушениях, предусмотренных частями 3 и 4 статьи 13.5, статьей 13.6, частями 1, 2 и 6 статьи 13.12, частью 1 статьи 13.13, статьями 13.17, 13.22, 20.23, 20.24 настоящего Кодекса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6B4CCB-A251-4823-93B6-D6DAEE30EFC4}" type="parTrans" cxnId="{D4B46232-41D7-4E1A-899E-04F124B4E7FE}">
      <dgm:prSet/>
      <dgm:spPr/>
      <dgm:t>
        <a:bodyPr/>
        <a:lstStyle/>
        <a:p>
          <a:endParaRPr lang="ru-RU"/>
        </a:p>
      </dgm:t>
    </dgm:pt>
    <dgm:pt modelId="{7F95FBBE-E15B-4021-BF1F-1947002A9977}" type="sibTrans" cxnId="{D4B46232-41D7-4E1A-899E-04F124B4E7FE}">
      <dgm:prSet/>
      <dgm:spPr/>
      <dgm:t>
        <a:bodyPr/>
        <a:lstStyle/>
        <a:p>
          <a:endParaRPr lang="ru-RU"/>
        </a:p>
      </dgm:t>
    </dgm:pt>
    <dgm:pt modelId="{65B5BED6-03AC-42E2-B84C-2517389AE15D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Рассматривать дела об административных правонарушениях от имени органов, указанных в части 1 настоящей статьи, вправе: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AD1AD9-F98C-4991-9800-C21BF97B1681}" type="parTrans" cxnId="{C05386E0-3159-407E-82B2-97AC0171C949}">
      <dgm:prSet/>
      <dgm:spPr/>
      <dgm:t>
        <a:bodyPr/>
        <a:lstStyle/>
        <a:p>
          <a:endParaRPr lang="ru-RU"/>
        </a:p>
      </dgm:t>
    </dgm:pt>
    <dgm:pt modelId="{2DA560B1-0E67-45D1-82FB-91D27517409D}" type="sibTrans" cxnId="{C05386E0-3159-407E-82B2-97AC0171C949}">
      <dgm:prSet/>
      <dgm:spPr/>
      <dgm:t>
        <a:bodyPr/>
        <a:lstStyle/>
        <a:p>
          <a:endParaRPr lang="ru-RU"/>
        </a:p>
      </dgm:t>
    </dgm:pt>
    <dgm:pt modelId="{6C6715D8-7D54-40D8-A45D-B415DA56E95F}">
      <dgm:prSet custT="1"/>
      <dgm:spPr/>
      <dgm:t>
        <a:bodyPr/>
        <a:lstStyle/>
        <a:p>
          <a:pPr rtl="0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руководитель федерального органа исполнительной власти, осуществляющего функции по контролю и надзору в сфере связи, информационных технологий и массовых коммуникаций, его заместители, руководители территориальных органов указанного федерального органа исполнительной власти, их заместители - об административных правонарушениях, предусмотренных статьями 13.17, 13.22 настоящего Кодекса. 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86B14F-FEB0-4212-8102-9B031F0F4A28}" type="parTrans" cxnId="{1B3E4EDD-D6A8-44DB-88CB-4C4BBB6F9921}">
      <dgm:prSet/>
      <dgm:spPr/>
      <dgm:t>
        <a:bodyPr/>
        <a:lstStyle/>
        <a:p>
          <a:endParaRPr lang="ru-RU"/>
        </a:p>
      </dgm:t>
    </dgm:pt>
    <dgm:pt modelId="{E77AA0FE-4BFD-4691-A20E-BC5DD192BCCB}" type="sibTrans" cxnId="{1B3E4EDD-D6A8-44DB-88CB-4C4BBB6F9921}">
      <dgm:prSet/>
      <dgm:spPr/>
      <dgm:t>
        <a:bodyPr/>
        <a:lstStyle/>
        <a:p>
          <a:endParaRPr lang="ru-RU"/>
        </a:p>
      </dgm:t>
    </dgm:pt>
    <dgm:pt modelId="{A81457B3-D5DA-4964-8105-51142A05ABF4}" type="pres">
      <dgm:prSet presAssocID="{3DE23921-EFB7-411D-88B9-40688EB64D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B0DFC9-129C-487A-9D93-A235ACE148C6}" type="pres">
      <dgm:prSet presAssocID="{161805E4-DFA9-46F8-A802-7497516816B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C0FF9-F579-4C2E-89A7-494D4FB46A6D}" type="pres">
      <dgm:prSet presAssocID="{2C6C6CDA-CFAD-43D4-BE0C-814792842F7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E0E356A-D587-4FF9-A75E-44096FCC385B}" type="pres">
      <dgm:prSet presAssocID="{2C6C6CDA-CFAD-43D4-BE0C-814792842F7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61EF29E-BB79-4C03-81D5-B00D03255A8B}" type="pres">
      <dgm:prSet presAssocID="{0E401AB3-FA0A-477E-B71A-877F17BA1F0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4D2CD-6E60-4CB6-9CE7-B4F867D3E817}" type="pres">
      <dgm:prSet presAssocID="{7F95FBBE-E15B-4021-BF1F-1947002A997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4FB586E-843F-46CF-9A03-9951665BAB77}" type="pres">
      <dgm:prSet presAssocID="{7F95FBBE-E15B-4021-BF1F-1947002A997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A8E6422-D130-4138-A720-B1153253AB4C}" type="pres">
      <dgm:prSet presAssocID="{65B5BED6-03AC-42E2-B84C-2517389AE15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C629D-7F36-451D-BD7B-E2DC31EC87DE}" type="pres">
      <dgm:prSet presAssocID="{2DA560B1-0E67-45D1-82FB-91D27517409D}" presName="sibTrans" presStyleLbl="sibTrans2D1" presStyleIdx="2" presStyleCnt="3"/>
      <dgm:spPr/>
      <dgm:t>
        <a:bodyPr/>
        <a:lstStyle/>
        <a:p>
          <a:endParaRPr lang="ru-RU"/>
        </a:p>
      </dgm:t>
    </dgm:pt>
    <dgm:pt modelId="{0EA0EA91-4ED0-4AD6-B92E-DDE0F54500F4}" type="pres">
      <dgm:prSet presAssocID="{2DA560B1-0E67-45D1-82FB-91D27517409D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963CB2E2-2781-4342-A18F-F130D43397C8}" type="pres">
      <dgm:prSet presAssocID="{6C6715D8-7D54-40D8-A45D-B415DA56E95F}" presName="node" presStyleLbl="node1" presStyleIdx="3" presStyleCnt="4" custScaleX="110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97E8A6-1BF9-40D8-8D6C-8EA4E62E935B}" type="presOf" srcId="{7F95FBBE-E15B-4021-BF1F-1947002A9977}" destId="{A4FB586E-843F-46CF-9A03-9951665BAB77}" srcOrd="1" destOrd="0" presId="urn:microsoft.com/office/officeart/2005/8/layout/process1"/>
    <dgm:cxn modelId="{C05386E0-3159-407E-82B2-97AC0171C949}" srcId="{3DE23921-EFB7-411D-88B9-40688EB64D1A}" destId="{65B5BED6-03AC-42E2-B84C-2517389AE15D}" srcOrd="2" destOrd="0" parTransId="{A5AD1AD9-F98C-4991-9800-C21BF97B1681}" sibTransId="{2DA560B1-0E67-45D1-82FB-91D27517409D}"/>
    <dgm:cxn modelId="{D4B46232-41D7-4E1A-899E-04F124B4E7FE}" srcId="{3DE23921-EFB7-411D-88B9-40688EB64D1A}" destId="{0E401AB3-FA0A-477E-B71A-877F17BA1F03}" srcOrd="1" destOrd="0" parTransId="{126B4CCB-A251-4823-93B6-D6DAEE30EFC4}" sibTransId="{7F95FBBE-E15B-4021-BF1F-1947002A9977}"/>
    <dgm:cxn modelId="{918EE904-3CFC-4BE3-82BC-A2C2E013A085}" type="presOf" srcId="{6C6715D8-7D54-40D8-A45D-B415DA56E95F}" destId="{963CB2E2-2781-4342-A18F-F130D43397C8}" srcOrd="0" destOrd="0" presId="urn:microsoft.com/office/officeart/2005/8/layout/process1"/>
    <dgm:cxn modelId="{53FC0709-BD88-4C78-A961-488EFFB8A9BA}" type="presOf" srcId="{65B5BED6-03AC-42E2-B84C-2517389AE15D}" destId="{4A8E6422-D130-4138-A720-B1153253AB4C}" srcOrd="0" destOrd="0" presId="urn:microsoft.com/office/officeart/2005/8/layout/process1"/>
    <dgm:cxn modelId="{4D1FD6CE-9366-4A2E-9E24-05C759E8EA0D}" type="presOf" srcId="{7F95FBBE-E15B-4021-BF1F-1947002A9977}" destId="{E604D2CD-6E60-4CB6-9CE7-B4F867D3E817}" srcOrd="0" destOrd="0" presId="urn:microsoft.com/office/officeart/2005/8/layout/process1"/>
    <dgm:cxn modelId="{90E1B625-1777-45CE-A24D-ED38693F2EFD}" type="presOf" srcId="{2C6C6CDA-CFAD-43D4-BE0C-814792842F7D}" destId="{EEBC0FF9-F579-4C2E-89A7-494D4FB46A6D}" srcOrd="0" destOrd="0" presId="urn:microsoft.com/office/officeart/2005/8/layout/process1"/>
    <dgm:cxn modelId="{606D12CF-8A8A-4F39-A2D1-9F79ED8974CF}" type="presOf" srcId="{2C6C6CDA-CFAD-43D4-BE0C-814792842F7D}" destId="{6E0E356A-D587-4FF9-A75E-44096FCC385B}" srcOrd="1" destOrd="0" presId="urn:microsoft.com/office/officeart/2005/8/layout/process1"/>
    <dgm:cxn modelId="{10964C35-BD67-4749-9AC3-D91949DBEB61}" type="presOf" srcId="{0E401AB3-FA0A-477E-B71A-877F17BA1F03}" destId="{F61EF29E-BB79-4C03-81D5-B00D03255A8B}" srcOrd="0" destOrd="0" presId="urn:microsoft.com/office/officeart/2005/8/layout/process1"/>
    <dgm:cxn modelId="{1B3E4EDD-D6A8-44DB-88CB-4C4BBB6F9921}" srcId="{3DE23921-EFB7-411D-88B9-40688EB64D1A}" destId="{6C6715D8-7D54-40D8-A45D-B415DA56E95F}" srcOrd="3" destOrd="0" parTransId="{CF86B14F-FEB0-4212-8102-9B031F0F4A28}" sibTransId="{E77AA0FE-4BFD-4691-A20E-BC5DD192BCCB}"/>
    <dgm:cxn modelId="{8018D1CD-3DEC-4446-A09E-0FB50293544D}" type="presOf" srcId="{3DE23921-EFB7-411D-88B9-40688EB64D1A}" destId="{A81457B3-D5DA-4964-8105-51142A05ABF4}" srcOrd="0" destOrd="0" presId="urn:microsoft.com/office/officeart/2005/8/layout/process1"/>
    <dgm:cxn modelId="{96F0B298-129E-4222-B42E-EDDE584B43A8}" type="presOf" srcId="{2DA560B1-0E67-45D1-82FB-91D27517409D}" destId="{FD7C629D-7F36-451D-BD7B-E2DC31EC87DE}" srcOrd="0" destOrd="0" presId="urn:microsoft.com/office/officeart/2005/8/layout/process1"/>
    <dgm:cxn modelId="{CB22C92F-943C-485E-A391-D61FFBAA7B13}" type="presOf" srcId="{2DA560B1-0E67-45D1-82FB-91D27517409D}" destId="{0EA0EA91-4ED0-4AD6-B92E-DDE0F54500F4}" srcOrd="1" destOrd="0" presId="urn:microsoft.com/office/officeart/2005/8/layout/process1"/>
    <dgm:cxn modelId="{57328628-6D1E-48B5-BF4E-8A6A3B43D721}" type="presOf" srcId="{161805E4-DFA9-46F8-A802-7497516816BE}" destId="{CFB0DFC9-129C-487A-9D93-A235ACE148C6}" srcOrd="0" destOrd="0" presId="urn:microsoft.com/office/officeart/2005/8/layout/process1"/>
    <dgm:cxn modelId="{1AC59304-F2BE-4B72-A2F8-DF1400732D98}" srcId="{3DE23921-EFB7-411D-88B9-40688EB64D1A}" destId="{161805E4-DFA9-46F8-A802-7497516816BE}" srcOrd="0" destOrd="0" parTransId="{F8BE87C3-61C1-4E9D-93F8-3B15F815D6DB}" sibTransId="{2C6C6CDA-CFAD-43D4-BE0C-814792842F7D}"/>
    <dgm:cxn modelId="{E71510B1-7EA1-467A-8BFE-15A9A188C34F}" type="presParOf" srcId="{A81457B3-D5DA-4964-8105-51142A05ABF4}" destId="{CFB0DFC9-129C-487A-9D93-A235ACE148C6}" srcOrd="0" destOrd="0" presId="urn:microsoft.com/office/officeart/2005/8/layout/process1"/>
    <dgm:cxn modelId="{6C1BC01C-D70D-42E5-8296-5C84D5715CFF}" type="presParOf" srcId="{A81457B3-D5DA-4964-8105-51142A05ABF4}" destId="{EEBC0FF9-F579-4C2E-89A7-494D4FB46A6D}" srcOrd="1" destOrd="0" presId="urn:microsoft.com/office/officeart/2005/8/layout/process1"/>
    <dgm:cxn modelId="{90B0047E-0F1F-4F7C-8BB6-2587DD802FFF}" type="presParOf" srcId="{EEBC0FF9-F579-4C2E-89A7-494D4FB46A6D}" destId="{6E0E356A-D587-4FF9-A75E-44096FCC385B}" srcOrd="0" destOrd="0" presId="urn:microsoft.com/office/officeart/2005/8/layout/process1"/>
    <dgm:cxn modelId="{25773574-A3DF-4BDC-860D-9C85D74A6A0D}" type="presParOf" srcId="{A81457B3-D5DA-4964-8105-51142A05ABF4}" destId="{F61EF29E-BB79-4C03-81D5-B00D03255A8B}" srcOrd="2" destOrd="0" presId="urn:microsoft.com/office/officeart/2005/8/layout/process1"/>
    <dgm:cxn modelId="{3A561915-5B96-4359-B5C6-DA4AADF90DEF}" type="presParOf" srcId="{A81457B3-D5DA-4964-8105-51142A05ABF4}" destId="{E604D2CD-6E60-4CB6-9CE7-B4F867D3E817}" srcOrd="3" destOrd="0" presId="urn:microsoft.com/office/officeart/2005/8/layout/process1"/>
    <dgm:cxn modelId="{6013366E-876D-4A77-AF9A-2F52888DA954}" type="presParOf" srcId="{E604D2CD-6E60-4CB6-9CE7-B4F867D3E817}" destId="{A4FB586E-843F-46CF-9A03-9951665BAB77}" srcOrd="0" destOrd="0" presId="urn:microsoft.com/office/officeart/2005/8/layout/process1"/>
    <dgm:cxn modelId="{00FF3971-7051-4859-9BD2-02333CFD5184}" type="presParOf" srcId="{A81457B3-D5DA-4964-8105-51142A05ABF4}" destId="{4A8E6422-D130-4138-A720-B1153253AB4C}" srcOrd="4" destOrd="0" presId="urn:microsoft.com/office/officeart/2005/8/layout/process1"/>
    <dgm:cxn modelId="{B77C5DD5-7420-4CB8-86E1-590E33702FC9}" type="presParOf" srcId="{A81457B3-D5DA-4964-8105-51142A05ABF4}" destId="{FD7C629D-7F36-451D-BD7B-E2DC31EC87DE}" srcOrd="5" destOrd="0" presId="urn:microsoft.com/office/officeart/2005/8/layout/process1"/>
    <dgm:cxn modelId="{7AC8D7E1-C937-4409-9B9E-6BA73D05CA0B}" type="presParOf" srcId="{FD7C629D-7F36-451D-BD7B-E2DC31EC87DE}" destId="{0EA0EA91-4ED0-4AD6-B92E-DDE0F54500F4}" srcOrd="0" destOrd="0" presId="urn:microsoft.com/office/officeart/2005/8/layout/process1"/>
    <dgm:cxn modelId="{87A32EC6-E45F-4121-AF91-594E744581F7}" type="presParOf" srcId="{A81457B3-D5DA-4964-8105-51142A05ABF4}" destId="{963CB2E2-2781-4342-A18F-F130D43397C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AAEC79-FD96-4EC4-A102-59AC9B3DF399}" type="doc">
      <dgm:prSet loTypeId="urn:microsoft.com/office/officeart/2005/8/layout/h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1739BA-5540-4AA2-96BC-1031F602504E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Сетевое издание должно содержать следующие сведения:</a:t>
          </a:r>
          <a:endParaRPr lang="ru-RU" sz="2400" dirty="0"/>
        </a:p>
      </dgm:t>
    </dgm:pt>
    <dgm:pt modelId="{FF51CD50-5922-4D78-9894-4D0682703A5E}" type="parTrans" cxnId="{A4D32A44-1EB8-4689-AC46-B9B9CA687DB9}">
      <dgm:prSet/>
      <dgm:spPr/>
      <dgm:t>
        <a:bodyPr/>
        <a:lstStyle/>
        <a:p>
          <a:endParaRPr lang="ru-RU"/>
        </a:p>
      </dgm:t>
    </dgm:pt>
    <dgm:pt modelId="{A54193BA-15C4-4AFF-B6A9-310DDF65416C}" type="sibTrans" cxnId="{A4D32A44-1EB8-4689-AC46-B9B9CA687DB9}">
      <dgm:prSet/>
      <dgm:spPr/>
      <dgm:t>
        <a:bodyPr/>
        <a:lstStyle/>
        <a:p>
          <a:endParaRPr lang="ru-RU"/>
        </a:p>
      </dgm:t>
    </dgm:pt>
    <dgm:pt modelId="{7BCE1EB9-0F13-49FB-BD25-FA4F238F334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наименование (название) издания;</a:t>
          </a:r>
          <a:endParaRPr lang="ru-RU" dirty="0"/>
        </a:p>
      </dgm:t>
    </dgm:pt>
    <dgm:pt modelId="{474D7107-B445-4700-A5A3-1219CA5B1555}" type="parTrans" cxnId="{CEDF954A-DF5B-4F9B-8569-5299812D5B85}">
      <dgm:prSet/>
      <dgm:spPr/>
      <dgm:t>
        <a:bodyPr/>
        <a:lstStyle/>
        <a:p>
          <a:endParaRPr lang="ru-RU"/>
        </a:p>
      </dgm:t>
    </dgm:pt>
    <dgm:pt modelId="{79CF3DAC-69FD-4363-BE76-CB6357A3DCF4}" type="sibTrans" cxnId="{CEDF954A-DF5B-4F9B-8569-5299812D5B85}">
      <dgm:prSet/>
      <dgm:spPr/>
      <dgm:t>
        <a:bodyPr/>
        <a:lstStyle/>
        <a:p>
          <a:endParaRPr lang="ru-RU"/>
        </a:p>
      </dgm:t>
    </dgm:pt>
    <dgm:pt modelId="{2FD0153C-269D-4616-B4D8-B2237D6B444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учредитель (соучредители);</a:t>
          </a:r>
          <a:endParaRPr lang="ru-RU" dirty="0"/>
        </a:p>
      </dgm:t>
    </dgm:pt>
    <dgm:pt modelId="{DE02067E-87E3-40FD-A1CE-5AAEB5079BBF}" type="parTrans" cxnId="{58741532-B31D-49A7-B0E1-81216C4C8DCC}">
      <dgm:prSet/>
      <dgm:spPr/>
      <dgm:t>
        <a:bodyPr/>
        <a:lstStyle/>
        <a:p>
          <a:endParaRPr lang="ru-RU"/>
        </a:p>
      </dgm:t>
    </dgm:pt>
    <dgm:pt modelId="{38DB9E85-50C3-4095-BE90-51B7C82490BB}" type="sibTrans" cxnId="{58741532-B31D-49A7-B0E1-81216C4C8DCC}">
      <dgm:prSet/>
      <dgm:spPr/>
      <dgm:t>
        <a:bodyPr/>
        <a:lstStyle/>
        <a:p>
          <a:endParaRPr lang="ru-RU"/>
        </a:p>
      </dgm:t>
    </dgm:pt>
    <dgm:pt modelId="{1FA48F71-FD78-4528-B6BC-F0103583FBA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фамилия, инициалы главного редактора;</a:t>
          </a:r>
          <a:endParaRPr lang="ru-RU" dirty="0"/>
        </a:p>
      </dgm:t>
    </dgm:pt>
    <dgm:pt modelId="{3B06A9E0-F7D7-484C-81D8-F829AC7DCB42}" type="parTrans" cxnId="{EF98E133-02CB-4D7E-8C70-A0CD53EDC74B}">
      <dgm:prSet/>
      <dgm:spPr/>
      <dgm:t>
        <a:bodyPr/>
        <a:lstStyle/>
        <a:p>
          <a:endParaRPr lang="ru-RU"/>
        </a:p>
      </dgm:t>
    </dgm:pt>
    <dgm:pt modelId="{875145E0-050E-4608-99FD-7334AAAD236C}" type="sibTrans" cxnId="{EF98E133-02CB-4D7E-8C70-A0CD53EDC74B}">
      <dgm:prSet/>
      <dgm:spPr/>
      <dgm:t>
        <a:bodyPr/>
        <a:lstStyle/>
        <a:p>
          <a:endParaRPr lang="ru-RU"/>
        </a:p>
      </dgm:t>
    </dgm:pt>
    <dgm:pt modelId="{4267A4D7-7C68-47B8-B364-E7E9D476A257}">
      <dgm:prSet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адрес электронной почты и номер телефона редакции;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CF83A2-836F-46EA-BEE5-B1E8FAE29E99}" type="parTrans" cxnId="{12FDAE3C-D7F3-495D-B3FB-993DB8E5FD1D}">
      <dgm:prSet/>
      <dgm:spPr/>
      <dgm:t>
        <a:bodyPr/>
        <a:lstStyle/>
        <a:p>
          <a:endParaRPr lang="ru-RU"/>
        </a:p>
      </dgm:t>
    </dgm:pt>
    <dgm:pt modelId="{540C8973-3B29-4C07-ABF6-251D19CABC3A}" type="sibTrans" cxnId="{12FDAE3C-D7F3-495D-B3FB-993DB8E5FD1D}">
      <dgm:prSet/>
      <dgm:spPr/>
      <dgm:t>
        <a:bodyPr/>
        <a:lstStyle/>
        <a:p>
          <a:endParaRPr lang="ru-RU"/>
        </a:p>
      </dgm:t>
    </dgm:pt>
    <dgm:pt modelId="{106B802C-D383-45F1-B2A0-26FB62C4B912}">
      <dgm:prSet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знак информационной продукции в случаях, предусмотренных Федеральным законом от 29 декабря 2010 года N 436-ФЗ "О защите детей от информации, причиняющей вред их здоровью и развитию".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B67787-3F74-4B1D-B933-B4BA195242E3}" type="parTrans" cxnId="{CF2EC9F7-DB1E-483B-85D6-C7808EB1E84A}">
      <dgm:prSet/>
      <dgm:spPr/>
      <dgm:t>
        <a:bodyPr/>
        <a:lstStyle/>
        <a:p>
          <a:endParaRPr lang="ru-RU"/>
        </a:p>
      </dgm:t>
    </dgm:pt>
    <dgm:pt modelId="{7213DC06-D013-494F-A0CA-50D4F853FA51}" type="sibTrans" cxnId="{CF2EC9F7-DB1E-483B-85D6-C7808EB1E84A}">
      <dgm:prSet/>
      <dgm:spPr/>
      <dgm:t>
        <a:bodyPr/>
        <a:lstStyle/>
        <a:p>
          <a:endParaRPr lang="ru-RU"/>
        </a:p>
      </dgm:t>
    </dgm:pt>
    <dgm:pt modelId="{9D6E4253-8AB5-4343-9DAC-FECE711780D8}" type="pres">
      <dgm:prSet presAssocID="{CAAAEC79-FD96-4EC4-A102-59AC9B3DF39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D6EA51-B7B1-41FC-80FC-32FEFC1DF685}" type="pres">
      <dgm:prSet presAssocID="{6B1739BA-5540-4AA2-96BC-1031F602504E}" presName="roof" presStyleLbl="dkBgShp" presStyleIdx="0" presStyleCnt="2" custLinFactNeighborX="2157" custLinFactNeighborY="-60221"/>
      <dgm:spPr/>
      <dgm:t>
        <a:bodyPr/>
        <a:lstStyle/>
        <a:p>
          <a:endParaRPr lang="ru-RU"/>
        </a:p>
      </dgm:t>
    </dgm:pt>
    <dgm:pt modelId="{1B1795F8-E9A0-496C-AE33-7D8E4290D00E}" type="pres">
      <dgm:prSet presAssocID="{6B1739BA-5540-4AA2-96BC-1031F602504E}" presName="pillars" presStyleCnt="0"/>
      <dgm:spPr/>
    </dgm:pt>
    <dgm:pt modelId="{B45CD463-74F7-484E-AE0C-F40910D16407}" type="pres">
      <dgm:prSet presAssocID="{6B1739BA-5540-4AA2-96BC-1031F602504E}" presName="pillar1" presStyleLbl="node1" presStyleIdx="0" presStyleCnt="5" custScaleX="71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AA5A4-F2A3-4C84-8A14-36B52CD2D735}" type="pres">
      <dgm:prSet presAssocID="{2FD0153C-269D-4616-B4D8-B2237D6B444C}" presName="pillarX" presStyleLbl="node1" presStyleIdx="1" presStyleCnt="5" custScaleX="60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55144-19E0-4791-9CB9-450FDDB5B4E0}" type="pres">
      <dgm:prSet presAssocID="{1FA48F71-FD78-4528-B6BC-F0103583FBA8}" presName="pillarX" presStyleLbl="node1" presStyleIdx="2" presStyleCnt="5" custScaleX="67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44650-C681-41E3-8EF9-003F2BB0ABE2}" type="pres">
      <dgm:prSet presAssocID="{4267A4D7-7C68-47B8-B364-E7E9D476A257}" presName="pillarX" presStyleLbl="node1" presStyleIdx="3" presStyleCnt="5" custScaleX="64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00F60-B29A-4887-A078-BDE52BA5BEE2}" type="pres">
      <dgm:prSet presAssocID="{106B802C-D383-45F1-B2A0-26FB62C4B912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1BDEC-82B6-42D6-B42B-A3AFB65719B4}" type="pres">
      <dgm:prSet presAssocID="{6B1739BA-5540-4AA2-96BC-1031F602504E}" presName="base" presStyleLbl="dkBgShp" presStyleIdx="1" presStyleCnt="2"/>
      <dgm:spPr/>
    </dgm:pt>
  </dgm:ptLst>
  <dgm:cxnLst>
    <dgm:cxn modelId="{5BD1F71F-7DAA-4DE9-8C77-1CF34E67340E}" type="presOf" srcId="{106B802C-D383-45F1-B2A0-26FB62C4B912}" destId="{59600F60-B29A-4887-A078-BDE52BA5BEE2}" srcOrd="0" destOrd="0" presId="urn:microsoft.com/office/officeart/2005/8/layout/hList3"/>
    <dgm:cxn modelId="{F3AB7F50-CBB3-40DB-BFFB-95CD99434602}" type="presOf" srcId="{7BCE1EB9-0F13-49FB-BD25-FA4F238F3345}" destId="{B45CD463-74F7-484E-AE0C-F40910D16407}" srcOrd="0" destOrd="0" presId="urn:microsoft.com/office/officeart/2005/8/layout/hList3"/>
    <dgm:cxn modelId="{12FDAE3C-D7F3-495D-B3FB-993DB8E5FD1D}" srcId="{6B1739BA-5540-4AA2-96BC-1031F602504E}" destId="{4267A4D7-7C68-47B8-B364-E7E9D476A257}" srcOrd="3" destOrd="0" parTransId="{E0CF83A2-836F-46EA-BEE5-B1E8FAE29E99}" sibTransId="{540C8973-3B29-4C07-ABF6-251D19CABC3A}"/>
    <dgm:cxn modelId="{A4D32A44-1EB8-4689-AC46-B9B9CA687DB9}" srcId="{CAAAEC79-FD96-4EC4-A102-59AC9B3DF399}" destId="{6B1739BA-5540-4AA2-96BC-1031F602504E}" srcOrd="0" destOrd="0" parTransId="{FF51CD50-5922-4D78-9894-4D0682703A5E}" sibTransId="{A54193BA-15C4-4AFF-B6A9-310DDF65416C}"/>
    <dgm:cxn modelId="{E390FB5C-2E71-41F9-9131-4C8542105306}" type="presOf" srcId="{1FA48F71-FD78-4528-B6BC-F0103583FBA8}" destId="{B8555144-19E0-4791-9CB9-450FDDB5B4E0}" srcOrd="0" destOrd="0" presId="urn:microsoft.com/office/officeart/2005/8/layout/hList3"/>
    <dgm:cxn modelId="{EF98E133-02CB-4D7E-8C70-A0CD53EDC74B}" srcId="{6B1739BA-5540-4AA2-96BC-1031F602504E}" destId="{1FA48F71-FD78-4528-B6BC-F0103583FBA8}" srcOrd="2" destOrd="0" parTransId="{3B06A9E0-F7D7-484C-81D8-F829AC7DCB42}" sibTransId="{875145E0-050E-4608-99FD-7334AAAD236C}"/>
    <dgm:cxn modelId="{F6FC9D9B-73A0-4959-9D29-246F38943A9D}" type="presOf" srcId="{2FD0153C-269D-4616-B4D8-B2237D6B444C}" destId="{528AA5A4-F2A3-4C84-8A14-36B52CD2D735}" srcOrd="0" destOrd="0" presId="urn:microsoft.com/office/officeart/2005/8/layout/hList3"/>
    <dgm:cxn modelId="{58741532-B31D-49A7-B0E1-81216C4C8DCC}" srcId="{6B1739BA-5540-4AA2-96BC-1031F602504E}" destId="{2FD0153C-269D-4616-B4D8-B2237D6B444C}" srcOrd="1" destOrd="0" parTransId="{DE02067E-87E3-40FD-A1CE-5AAEB5079BBF}" sibTransId="{38DB9E85-50C3-4095-BE90-51B7C82490BB}"/>
    <dgm:cxn modelId="{A16F57FA-1123-45A0-8186-179A66A5A684}" type="presOf" srcId="{4267A4D7-7C68-47B8-B364-E7E9D476A257}" destId="{67E44650-C681-41E3-8EF9-003F2BB0ABE2}" srcOrd="0" destOrd="0" presId="urn:microsoft.com/office/officeart/2005/8/layout/hList3"/>
    <dgm:cxn modelId="{8F7FFA39-F536-467A-AB74-FBD6E1F5E66E}" type="presOf" srcId="{CAAAEC79-FD96-4EC4-A102-59AC9B3DF399}" destId="{9D6E4253-8AB5-4343-9DAC-FECE711780D8}" srcOrd="0" destOrd="0" presId="urn:microsoft.com/office/officeart/2005/8/layout/hList3"/>
    <dgm:cxn modelId="{CEDF954A-DF5B-4F9B-8569-5299812D5B85}" srcId="{6B1739BA-5540-4AA2-96BC-1031F602504E}" destId="{7BCE1EB9-0F13-49FB-BD25-FA4F238F3345}" srcOrd="0" destOrd="0" parTransId="{474D7107-B445-4700-A5A3-1219CA5B1555}" sibTransId="{79CF3DAC-69FD-4363-BE76-CB6357A3DCF4}"/>
    <dgm:cxn modelId="{C841FC40-FDF7-4BD4-B2AE-FDAABE16B9BA}" type="presOf" srcId="{6B1739BA-5540-4AA2-96BC-1031F602504E}" destId="{88D6EA51-B7B1-41FC-80FC-32FEFC1DF685}" srcOrd="0" destOrd="0" presId="urn:microsoft.com/office/officeart/2005/8/layout/hList3"/>
    <dgm:cxn modelId="{CF2EC9F7-DB1E-483B-85D6-C7808EB1E84A}" srcId="{6B1739BA-5540-4AA2-96BC-1031F602504E}" destId="{106B802C-D383-45F1-B2A0-26FB62C4B912}" srcOrd="4" destOrd="0" parTransId="{62B67787-3F74-4B1D-B933-B4BA195242E3}" sibTransId="{7213DC06-D013-494F-A0CA-50D4F853FA51}"/>
    <dgm:cxn modelId="{8511366A-1A74-4AAA-A1A2-4C6E1A612B44}" type="presParOf" srcId="{9D6E4253-8AB5-4343-9DAC-FECE711780D8}" destId="{88D6EA51-B7B1-41FC-80FC-32FEFC1DF685}" srcOrd="0" destOrd="0" presId="urn:microsoft.com/office/officeart/2005/8/layout/hList3"/>
    <dgm:cxn modelId="{F899C7CE-BA74-43FA-B729-65C24F5EB40A}" type="presParOf" srcId="{9D6E4253-8AB5-4343-9DAC-FECE711780D8}" destId="{1B1795F8-E9A0-496C-AE33-7D8E4290D00E}" srcOrd="1" destOrd="0" presId="urn:microsoft.com/office/officeart/2005/8/layout/hList3"/>
    <dgm:cxn modelId="{DC65352A-FD2F-439F-9DB0-5BC12FF9C1BA}" type="presParOf" srcId="{1B1795F8-E9A0-496C-AE33-7D8E4290D00E}" destId="{B45CD463-74F7-484E-AE0C-F40910D16407}" srcOrd="0" destOrd="0" presId="urn:microsoft.com/office/officeart/2005/8/layout/hList3"/>
    <dgm:cxn modelId="{9DA024DC-9D4F-4B97-BC9C-2FB54171B54C}" type="presParOf" srcId="{1B1795F8-E9A0-496C-AE33-7D8E4290D00E}" destId="{528AA5A4-F2A3-4C84-8A14-36B52CD2D735}" srcOrd="1" destOrd="0" presId="urn:microsoft.com/office/officeart/2005/8/layout/hList3"/>
    <dgm:cxn modelId="{FB43F81B-526D-40FB-9B56-2F154A911DE6}" type="presParOf" srcId="{1B1795F8-E9A0-496C-AE33-7D8E4290D00E}" destId="{B8555144-19E0-4791-9CB9-450FDDB5B4E0}" srcOrd="2" destOrd="0" presId="urn:microsoft.com/office/officeart/2005/8/layout/hList3"/>
    <dgm:cxn modelId="{CB1EEC39-F37C-45C5-A271-AB67B2CDA8F4}" type="presParOf" srcId="{1B1795F8-E9A0-496C-AE33-7D8E4290D00E}" destId="{67E44650-C681-41E3-8EF9-003F2BB0ABE2}" srcOrd="3" destOrd="0" presId="urn:microsoft.com/office/officeart/2005/8/layout/hList3"/>
    <dgm:cxn modelId="{CC6EB7EF-B4C9-4232-A72D-21E362524A27}" type="presParOf" srcId="{1B1795F8-E9A0-496C-AE33-7D8E4290D00E}" destId="{59600F60-B29A-4887-A078-BDE52BA5BEE2}" srcOrd="4" destOrd="0" presId="urn:microsoft.com/office/officeart/2005/8/layout/hList3"/>
    <dgm:cxn modelId="{2803B518-F0A2-4CE2-B7CC-A9F27FE5A235}" type="presParOf" srcId="{9D6E4253-8AB5-4343-9DAC-FECE711780D8}" destId="{7761BDEC-82B6-42D6-B42B-A3AFB6571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2B4ABA-1DA2-43F6-938B-EF8087B3DCB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E47AC5-05BB-41F0-818E-00B8BAFD97B9}">
      <dgm:prSet phldrT="[Текст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Каждый выпуск периодического печатного издания должен содержать следующие сведения:</a:t>
          </a:r>
          <a:endParaRPr lang="ru-RU" sz="1800" dirty="0"/>
        </a:p>
      </dgm:t>
    </dgm:pt>
    <dgm:pt modelId="{DBA3AA84-50AA-4699-92E4-6211ECF8B64E}" type="parTrans" cxnId="{A3D180FA-7FE6-4F17-BF6B-9A4F897B3B8E}">
      <dgm:prSet/>
      <dgm:spPr/>
      <dgm:t>
        <a:bodyPr/>
        <a:lstStyle/>
        <a:p>
          <a:endParaRPr lang="ru-RU"/>
        </a:p>
      </dgm:t>
    </dgm:pt>
    <dgm:pt modelId="{7EB711D0-F943-476C-A3C5-8346E99132D8}" type="sibTrans" cxnId="{A3D180FA-7FE6-4F17-BF6B-9A4F897B3B8E}">
      <dgm:prSet/>
      <dgm:spPr/>
      <dgm:t>
        <a:bodyPr/>
        <a:lstStyle/>
        <a:p>
          <a:endParaRPr lang="ru-RU"/>
        </a:p>
      </dgm:t>
    </dgm:pt>
    <dgm:pt modelId="{FD76148F-7041-4EA8-A138-785BDC074097}">
      <dgm:prSet phldrT="[Текст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l"/>
          <a:r>
            <a:rPr lang="en-US" sz="1600" dirty="0" smtClean="0"/>
            <a:t>8)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адреса редакции, издателя, типографии;</a:t>
          </a:r>
          <a:endParaRPr lang="ru-RU" sz="1600" dirty="0"/>
        </a:p>
      </dgm:t>
    </dgm:pt>
    <dgm:pt modelId="{DAB9EE15-B387-4D77-8CE9-EF3025CDB37E}" type="parTrans" cxnId="{60DD2014-8A09-4EE9-9E9D-63F92B58AB7C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4420A975-1E1D-4E9E-B665-1AA189742A9E}" type="sibTrans" cxnId="{60DD2014-8A09-4EE9-9E9D-63F92B58AB7C}">
      <dgm:prSet/>
      <dgm:spPr/>
      <dgm:t>
        <a:bodyPr/>
        <a:lstStyle/>
        <a:p>
          <a:endParaRPr lang="ru-RU"/>
        </a:p>
      </dgm:t>
    </dgm:pt>
    <dgm:pt modelId="{59659933-3C7A-4525-AF49-765E191FB9A1}">
      <dgm:prSet phldrT="[Текст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l"/>
          <a:r>
            <a:rPr lang="en-US" sz="1600" dirty="0" smtClean="0"/>
            <a:t>9)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знак информационной продукции в случаях, предусмотренных Федеральным законом от 29 декабря 2010 года N 436-ФЗ "О защите детей от информации, причиняющей вред их здоровью и развитию".</a:t>
          </a:r>
          <a:endParaRPr lang="ru-RU" sz="1600" dirty="0"/>
        </a:p>
      </dgm:t>
    </dgm:pt>
    <dgm:pt modelId="{D29BADE5-7923-4AE2-86FE-BAE2738B878B}" type="parTrans" cxnId="{F214FBA5-0EE6-4A7C-9BE3-374B6F6B0E1D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CC82DBE5-C9CC-4350-8FC4-E2EBF01D7BE3}" type="sibTrans" cxnId="{F214FBA5-0EE6-4A7C-9BE3-374B6F6B0E1D}">
      <dgm:prSet/>
      <dgm:spPr/>
      <dgm:t>
        <a:bodyPr/>
        <a:lstStyle/>
        <a:p>
          <a:endParaRPr lang="ru-RU"/>
        </a:p>
      </dgm:t>
    </dgm:pt>
    <dgm:pt modelId="{5BAFAA57-7B3E-4DB5-B787-17AC890DE600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l"/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7)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цена, либо пометка "Свободная цена", либо пометка "Бесплатно";</a:t>
          </a:r>
          <a:endParaRPr lang="ru-RU" sz="1600" dirty="0"/>
        </a:p>
      </dgm:t>
    </dgm:pt>
    <dgm:pt modelId="{ED6BFE65-F437-4543-9631-09264FF92E82}" type="parTrans" cxnId="{5978DBFD-5CE0-4DF5-B0E9-720567CCE615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69BA7981-C7D3-46F1-A9D7-2A57EC08D055}" type="sibTrans" cxnId="{5978DBFD-5CE0-4DF5-B0E9-720567CCE615}">
      <dgm:prSet/>
      <dgm:spPr/>
      <dgm:t>
        <a:bodyPr/>
        <a:lstStyle/>
        <a:p>
          <a:endParaRPr lang="ru-RU"/>
        </a:p>
      </dgm:t>
    </dgm:pt>
    <dgm:pt modelId="{EB86750C-8F29-446B-8CC4-14A9FFEE0F1A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l"/>
          <a:r>
            <a:rPr lang="en-US" sz="1600" dirty="0" smtClean="0"/>
            <a:t>6)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тираж;</a:t>
          </a:r>
          <a:endParaRPr lang="ru-RU" sz="1600" dirty="0"/>
        </a:p>
      </dgm:t>
    </dgm:pt>
    <dgm:pt modelId="{9F2F3A56-B6F0-48A3-93EF-B8619E1AC08C}" type="parTrans" cxnId="{54375BC0-151D-4B83-BFF0-D5213EC3C139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4F956099-1668-4022-A34E-45C5D594E2EB}" type="sibTrans" cxnId="{54375BC0-151D-4B83-BFF0-D5213EC3C139}">
      <dgm:prSet/>
      <dgm:spPr/>
      <dgm:t>
        <a:bodyPr/>
        <a:lstStyle/>
        <a:p>
          <a:endParaRPr lang="ru-RU"/>
        </a:p>
      </dgm:t>
    </dgm:pt>
    <dgm:pt modelId="{BFF80345-F604-475C-81EA-533B5CC55856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l"/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5)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индекс - для изданий, распространяемых через предприятия связи;</a:t>
          </a:r>
          <a:endParaRPr lang="ru-RU" sz="1600" dirty="0"/>
        </a:p>
      </dgm:t>
    </dgm:pt>
    <dgm:pt modelId="{932D61AA-642A-43DE-9146-EB3FB518F951}" type="parTrans" cxnId="{7167E6AE-57E1-4A5D-B834-31A48B4995EE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B4381252-6482-4924-AFFB-346C397C9BC9}" type="sibTrans" cxnId="{7167E6AE-57E1-4A5D-B834-31A48B4995EE}">
      <dgm:prSet/>
      <dgm:spPr/>
      <dgm:t>
        <a:bodyPr/>
        <a:lstStyle/>
        <a:p>
          <a:endParaRPr lang="ru-RU"/>
        </a:p>
      </dgm:t>
    </dgm:pt>
    <dgm:pt modelId="{9478AF32-D191-47C8-9EEB-BAF65889DBD5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l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порядковый номер выпуска и дата его выхода в свет</a:t>
          </a: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800" dirty="0"/>
        </a:p>
      </dgm:t>
    </dgm:pt>
    <dgm:pt modelId="{4FFFFC7F-9E03-4784-848A-C3674CDEB272}" type="parTrans" cxnId="{8E5FE817-E9F2-4768-B80F-D426FAF0D472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D8E9027F-14D2-4FC7-8AFD-81FD0F845E95}" type="sibTrans" cxnId="{8E5FE817-E9F2-4768-B80F-D426FAF0D472}">
      <dgm:prSet/>
      <dgm:spPr/>
      <dgm:t>
        <a:bodyPr/>
        <a:lstStyle/>
        <a:p>
          <a:endParaRPr lang="ru-RU"/>
        </a:p>
      </dgm:t>
    </dgm:pt>
    <dgm:pt modelId="{0669F25B-B8F3-4815-B129-700257AD78A6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l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фамилия, инициалы главного редактора;</a:t>
          </a:r>
          <a:endParaRPr lang="ru-RU" sz="1600" dirty="0"/>
        </a:p>
      </dgm:t>
    </dgm:pt>
    <dgm:pt modelId="{2F217FC7-8B7B-4DBF-8197-42C6E876E7FC}" type="parTrans" cxnId="{61C2446F-A453-41E5-92AB-1A3BEDF20B0A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3D6FB51E-F2A3-4D41-9B4A-01EE6DA37034}" type="sibTrans" cxnId="{61C2446F-A453-41E5-92AB-1A3BEDF20B0A}">
      <dgm:prSet/>
      <dgm:spPr/>
      <dgm:t>
        <a:bodyPr/>
        <a:lstStyle/>
        <a:p>
          <a:endParaRPr lang="ru-RU"/>
        </a:p>
      </dgm:t>
    </dgm:pt>
    <dgm:pt modelId="{EE1DEB14-5837-45EF-8A9B-DDD2F179D172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l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учредитель (соучредители);</a:t>
          </a:r>
          <a:endParaRPr lang="ru-RU" sz="1600" dirty="0"/>
        </a:p>
      </dgm:t>
    </dgm:pt>
    <dgm:pt modelId="{F0B1A650-7309-4C64-9BD6-91AF6844BCC1}" type="parTrans" cxnId="{8FF86F4F-59DA-4821-B684-B2BB33E8DA68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35A09F57-B146-4E04-9FE5-5A1DE0010E40}" type="sibTrans" cxnId="{8FF86F4F-59DA-4821-B684-B2BB33E8DA68}">
      <dgm:prSet/>
      <dgm:spPr/>
      <dgm:t>
        <a:bodyPr/>
        <a:lstStyle/>
        <a:p>
          <a:endParaRPr lang="ru-RU"/>
        </a:p>
      </dgm:t>
    </dgm:pt>
    <dgm:pt modelId="{A658A480-AF85-4167-AD30-A2FA0130B536}">
      <dgm:prSet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l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наименование (название) издания;</a:t>
          </a:r>
          <a:endParaRPr lang="ru-RU" sz="1600" dirty="0"/>
        </a:p>
      </dgm:t>
    </dgm:pt>
    <dgm:pt modelId="{3003F04A-B69D-4D56-84FA-58E4FE8D6C7E}" type="parTrans" cxnId="{6DA53024-7AD9-4DF0-A15F-AF06D50521E7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A288B450-97B4-4287-AF85-A815CCBA77AE}" type="sibTrans" cxnId="{6DA53024-7AD9-4DF0-A15F-AF06D50521E7}">
      <dgm:prSet/>
      <dgm:spPr/>
      <dgm:t>
        <a:bodyPr/>
        <a:lstStyle/>
        <a:p>
          <a:endParaRPr lang="ru-RU"/>
        </a:p>
      </dgm:t>
    </dgm:pt>
    <dgm:pt modelId="{EBFA917E-5D00-4F0B-BFEC-3154ECF4BCE0}" type="pres">
      <dgm:prSet presAssocID="{C52B4ABA-1DA2-43F6-938B-EF8087B3DCB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59C513-E6E9-4300-9B7D-0B6EAF003384}" type="pres">
      <dgm:prSet presAssocID="{FEE47AC5-05BB-41F0-818E-00B8BAFD97B9}" presName="root1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1FAAF6D6-4C13-4DF8-B58F-0D08C2DD4BD5}" type="pres">
      <dgm:prSet presAssocID="{FEE47AC5-05BB-41F0-818E-00B8BAFD97B9}" presName="LevelOneTextNode" presStyleLbl="node0" presStyleIdx="0" presStyleCnt="1" custAng="5400000" custScaleX="595680" custScaleY="93390" custLinFactX="-100000" custLinFactNeighborX="-166401" custLinFactNeighborY="45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902C63-E515-4BD3-8394-85460C39970C}" type="pres">
      <dgm:prSet presAssocID="{FEE47AC5-05BB-41F0-818E-00B8BAFD97B9}" presName="level2hierChild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688EF870-1DBA-4EA7-A254-106AC20472BE}" type="pres">
      <dgm:prSet presAssocID="{3003F04A-B69D-4D56-84FA-58E4FE8D6C7E}" presName="conn2-1" presStyleLbl="parChTrans1D2" presStyleIdx="0" presStyleCnt="9"/>
      <dgm:spPr/>
      <dgm:t>
        <a:bodyPr/>
        <a:lstStyle/>
        <a:p>
          <a:endParaRPr lang="ru-RU"/>
        </a:p>
      </dgm:t>
    </dgm:pt>
    <dgm:pt modelId="{67869A0B-1381-4C3A-80C2-1832A8AC57C1}" type="pres">
      <dgm:prSet presAssocID="{3003F04A-B69D-4D56-84FA-58E4FE8D6C7E}" presName="connTx" presStyleLbl="parChTrans1D2" presStyleIdx="0" presStyleCnt="9"/>
      <dgm:spPr/>
      <dgm:t>
        <a:bodyPr/>
        <a:lstStyle/>
        <a:p>
          <a:endParaRPr lang="ru-RU"/>
        </a:p>
      </dgm:t>
    </dgm:pt>
    <dgm:pt modelId="{E6F547F3-D175-475E-8991-75D3AAE480AB}" type="pres">
      <dgm:prSet presAssocID="{A658A480-AF85-4167-AD30-A2FA0130B536}" presName="roo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5E56B984-5677-4186-8E20-4B4721402309}" type="pres">
      <dgm:prSet presAssocID="{A658A480-AF85-4167-AD30-A2FA0130B536}" presName="LevelTwoTextNode" presStyleLbl="node2" presStyleIdx="0" presStyleCnt="9" custScaleX="725357" custScaleY="67562" custLinFactNeighborX="-79392" custLinFactNeighborY="-7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276C6E-3277-4D21-A551-5283DF827460}" type="pres">
      <dgm:prSet presAssocID="{A658A480-AF85-4167-AD30-A2FA0130B536}" presName="level3hierChild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19907EFA-A6F6-498F-A83E-F100F2E14408}" type="pres">
      <dgm:prSet presAssocID="{F0B1A650-7309-4C64-9BD6-91AF6844BCC1}" presName="conn2-1" presStyleLbl="parChTrans1D2" presStyleIdx="1" presStyleCnt="9"/>
      <dgm:spPr/>
      <dgm:t>
        <a:bodyPr/>
        <a:lstStyle/>
        <a:p>
          <a:endParaRPr lang="ru-RU"/>
        </a:p>
      </dgm:t>
    </dgm:pt>
    <dgm:pt modelId="{A7868038-D0C9-49BF-9748-8CB3BB947C1C}" type="pres">
      <dgm:prSet presAssocID="{F0B1A650-7309-4C64-9BD6-91AF6844BCC1}" presName="connTx" presStyleLbl="parChTrans1D2" presStyleIdx="1" presStyleCnt="9"/>
      <dgm:spPr/>
      <dgm:t>
        <a:bodyPr/>
        <a:lstStyle/>
        <a:p>
          <a:endParaRPr lang="ru-RU"/>
        </a:p>
      </dgm:t>
    </dgm:pt>
    <dgm:pt modelId="{B76F39B5-0115-4DA8-9524-87A510ECEF30}" type="pres">
      <dgm:prSet presAssocID="{EE1DEB14-5837-45EF-8A9B-DDD2F179D172}" presName="roo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E0554B50-396D-46AC-8123-DD20AB1AFC24}" type="pres">
      <dgm:prSet presAssocID="{EE1DEB14-5837-45EF-8A9B-DDD2F179D172}" presName="LevelTwoTextNode" presStyleLbl="node2" presStyleIdx="1" presStyleCnt="9" custScaleX="724791" custLinFactNeighborX="-78387" custLinFactNeighborY="-69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EA37BE-188D-4EE4-B289-2A1A3DAF3FAD}" type="pres">
      <dgm:prSet presAssocID="{EE1DEB14-5837-45EF-8A9B-DDD2F179D172}" presName="level3hierChild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5937F507-A7C3-49F1-B57E-39A2186C86C8}" type="pres">
      <dgm:prSet presAssocID="{2F217FC7-8B7B-4DBF-8197-42C6E876E7FC}" presName="conn2-1" presStyleLbl="parChTrans1D2" presStyleIdx="2" presStyleCnt="9"/>
      <dgm:spPr/>
      <dgm:t>
        <a:bodyPr/>
        <a:lstStyle/>
        <a:p>
          <a:endParaRPr lang="ru-RU"/>
        </a:p>
      </dgm:t>
    </dgm:pt>
    <dgm:pt modelId="{BBEBE1E0-713D-4208-8A52-72427EB9F587}" type="pres">
      <dgm:prSet presAssocID="{2F217FC7-8B7B-4DBF-8197-42C6E876E7FC}" presName="connTx" presStyleLbl="parChTrans1D2" presStyleIdx="2" presStyleCnt="9"/>
      <dgm:spPr/>
      <dgm:t>
        <a:bodyPr/>
        <a:lstStyle/>
        <a:p>
          <a:endParaRPr lang="ru-RU"/>
        </a:p>
      </dgm:t>
    </dgm:pt>
    <dgm:pt modelId="{A6D88EB7-D6A5-4F79-97A3-834900367576}" type="pres">
      <dgm:prSet presAssocID="{0669F25B-B8F3-4815-B129-700257AD78A6}" presName="roo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8BD24E20-D7D9-4720-AB97-7CDC148EABCF}" type="pres">
      <dgm:prSet presAssocID="{0669F25B-B8F3-4815-B129-700257AD78A6}" presName="LevelTwoTextNode" presStyleLbl="node2" presStyleIdx="2" presStyleCnt="9" custScaleX="724656" custLinFactNeighborX="-78319" custLinFactNeighborY="-99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B948CB-D906-42A7-85AB-037FDB068CF1}" type="pres">
      <dgm:prSet presAssocID="{0669F25B-B8F3-4815-B129-700257AD78A6}" presName="level3hierChild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25B67173-B5B6-463B-9478-AE60CD8DBBF0}" type="pres">
      <dgm:prSet presAssocID="{4FFFFC7F-9E03-4784-848A-C3674CDEB272}" presName="conn2-1" presStyleLbl="parChTrans1D2" presStyleIdx="3" presStyleCnt="9"/>
      <dgm:spPr/>
      <dgm:t>
        <a:bodyPr/>
        <a:lstStyle/>
        <a:p>
          <a:endParaRPr lang="ru-RU"/>
        </a:p>
      </dgm:t>
    </dgm:pt>
    <dgm:pt modelId="{5FDA45AB-3ACE-4A49-97C9-C2C978B00FF0}" type="pres">
      <dgm:prSet presAssocID="{4FFFFC7F-9E03-4784-848A-C3674CDEB272}" presName="connTx" presStyleLbl="parChTrans1D2" presStyleIdx="3" presStyleCnt="9"/>
      <dgm:spPr/>
      <dgm:t>
        <a:bodyPr/>
        <a:lstStyle/>
        <a:p>
          <a:endParaRPr lang="ru-RU"/>
        </a:p>
      </dgm:t>
    </dgm:pt>
    <dgm:pt modelId="{EDB36B4A-1757-4A21-9066-533BAB540F9C}" type="pres">
      <dgm:prSet presAssocID="{9478AF32-D191-47C8-9EEB-BAF65889DBD5}" presName="roo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02E8D452-85DF-4719-9C2F-96B2122309A3}" type="pres">
      <dgm:prSet presAssocID="{9478AF32-D191-47C8-9EEB-BAF65889DBD5}" presName="LevelTwoTextNode" presStyleLbl="node2" presStyleIdx="3" presStyleCnt="9" custScaleX="723222" custLinFactNeighborX="-77602" custLinFactNeighborY="-180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BE6A46-A1E0-4E70-9982-088217BB74CA}" type="pres">
      <dgm:prSet presAssocID="{9478AF32-D191-47C8-9EEB-BAF65889DBD5}" presName="level3hierChild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CC7ADB66-AB57-4F4A-83BE-CC733658C953}" type="pres">
      <dgm:prSet presAssocID="{932D61AA-642A-43DE-9146-EB3FB518F951}" presName="conn2-1" presStyleLbl="parChTrans1D2" presStyleIdx="4" presStyleCnt="9"/>
      <dgm:spPr/>
      <dgm:t>
        <a:bodyPr/>
        <a:lstStyle/>
        <a:p>
          <a:endParaRPr lang="ru-RU"/>
        </a:p>
      </dgm:t>
    </dgm:pt>
    <dgm:pt modelId="{713CC32B-A7DF-46B1-ABD7-78C64676D9AB}" type="pres">
      <dgm:prSet presAssocID="{932D61AA-642A-43DE-9146-EB3FB518F951}" presName="connTx" presStyleLbl="parChTrans1D2" presStyleIdx="4" presStyleCnt="9"/>
      <dgm:spPr/>
      <dgm:t>
        <a:bodyPr/>
        <a:lstStyle/>
        <a:p>
          <a:endParaRPr lang="ru-RU"/>
        </a:p>
      </dgm:t>
    </dgm:pt>
    <dgm:pt modelId="{3CF114A0-E419-4476-A5B2-CA34259C21A3}" type="pres">
      <dgm:prSet presAssocID="{BFF80345-F604-475C-81EA-533B5CC55856}" presName="roo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1B82BEA3-A706-4636-AC47-FF704306208A}" type="pres">
      <dgm:prSet presAssocID="{BFF80345-F604-475C-81EA-533B5CC55856}" presName="LevelTwoTextNode" presStyleLbl="node2" presStyleIdx="4" presStyleCnt="9" custScaleX="723758" custLinFactNeighborX="-77870" custLinFactNeighborY="-204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435783-9AC4-4F0F-A32D-8D962E51DD09}" type="pres">
      <dgm:prSet presAssocID="{BFF80345-F604-475C-81EA-533B5CC55856}" presName="level3hierChild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0B531667-3ED5-492A-8035-E9CA4C894269}" type="pres">
      <dgm:prSet presAssocID="{9F2F3A56-B6F0-48A3-93EF-B8619E1AC08C}" presName="conn2-1" presStyleLbl="parChTrans1D2" presStyleIdx="5" presStyleCnt="9"/>
      <dgm:spPr/>
      <dgm:t>
        <a:bodyPr/>
        <a:lstStyle/>
        <a:p>
          <a:endParaRPr lang="ru-RU"/>
        </a:p>
      </dgm:t>
    </dgm:pt>
    <dgm:pt modelId="{A5011541-B314-42FB-9EF0-EE65EE90B903}" type="pres">
      <dgm:prSet presAssocID="{9F2F3A56-B6F0-48A3-93EF-B8619E1AC08C}" presName="connTx" presStyleLbl="parChTrans1D2" presStyleIdx="5" presStyleCnt="9"/>
      <dgm:spPr/>
      <dgm:t>
        <a:bodyPr/>
        <a:lstStyle/>
        <a:p>
          <a:endParaRPr lang="ru-RU"/>
        </a:p>
      </dgm:t>
    </dgm:pt>
    <dgm:pt modelId="{9EFD9FC7-817A-40CA-B6A6-BD4BA0600F0F}" type="pres">
      <dgm:prSet presAssocID="{EB86750C-8F29-446B-8CC4-14A9FFEE0F1A}" presName="roo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82A89FA2-2A44-4458-8B22-130A57C5E500}" type="pres">
      <dgm:prSet presAssocID="{EB86750C-8F29-446B-8CC4-14A9FFEE0F1A}" presName="LevelTwoTextNode" presStyleLbl="node2" presStyleIdx="5" presStyleCnt="9" custScaleX="725020" custLinFactNeighborX="-78501" custLinFactNeighborY="-147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C53712-4BDA-4666-AF25-EDB28D12174F}" type="pres">
      <dgm:prSet presAssocID="{EB86750C-8F29-446B-8CC4-14A9FFEE0F1A}" presName="level3hierChild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FCD2DF7D-DA59-46C3-8D6B-EE9B908F2E1A}" type="pres">
      <dgm:prSet presAssocID="{ED6BFE65-F437-4543-9631-09264FF92E82}" presName="conn2-1" presStyleLbl="parChTrans1D2" presStyleIdx="6" presStyleCnt="9"/>
      <dgm:spPr/>
      <dgm:t>
        <a:bodyPr/>
        <a:lstStyle/>
        <a:p>
          <a:endParaRPr lang="ru-RU"/>
        </a:p>
      </dgm:t>
    </dgm:pt>
    <dgm:pt modelId="{55B286B4-443C-4A76-A74F-487AA793332A}" type="pres">
      <dgm:prSet presAssocID="{ED6BFE65-F437-4543-9631-09264FF92E82}" presName="connTx" presStyleLbl="parChTrans1D2" presStyleIdx="6" presStyleCnt="9"/>
      <dgm:spPr/>
      <dgm:t>
        <a:bodyPr/>
        <a:lstStyle/>
        <a:p>
          <a:endParaRPr lang="ru-RU"/>
        </a:p>
      </dgm:t>
    </dgm:pt>
    <dgm:pt modelId="{8B7869B0-84A2-4BCE-8374-43A244A69626}" type="pres">
      <dgm:prSet presAssocID="{5BAFAA57-7B3E-4DB5-B787-17AC890DE600}" presName="roo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1729F4A5-BCCD-496F-8957-E8BF420A4F4B}" type="pres">
      <dgm:prSet presAssocID="{5BAFAA57-7B3E-4DB5-B787-17AC890DE600}" presName="LevelTwoTextNode" presStyleLbl="node2" presStyleIdx="6" presStyleCnt="9" custScaleX="724204" custLinFactNeighborX="-78093" custLinFactNeighborY="-204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91E3AB-1F11-437A-9BAE-C035EA3597AE}" type="pres">
      <dgm:prSet presAssocID="{5BAFAA57-7B3E-4DB5-B787-17AC890DE600}" presName="level3hierChild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A5029B0B-3775-4F07-BEE8-33DDDD038213}" type="pres">
      <dgm:prSet presAssocID="{DAB9EE15-B387-4D77-8CE9-EF3025CDB37E}" presName="conn2-1" presStyleLbl="parChTrans1D2" presStyleIdx="7" presStyleCnt="9"/>
      <dgm:spPr/>
      <dgm:t>
        <a:bodyPr/>
        <a:lstStyle/>
        <a:p>
          <a:endParaRPr lang="ru-RU"/>
        </a:p>
      </dgm:t>
    </dgm:pt>
    <dgm:pt modelId="{521F60E0-0435-4F78-B6EF-0BC0583769E9}" type="pres">
      <dgm:prSet presAssocID="{DAB9EE15-B387-4D77-8CE9-EF3025CDB37E}" presName="connTx" presStyleLbl="parChTrans1D2" presStyleIdx="7" presStyleCnt="9"/>
      <dgm:spPr/>
      <dgm:t>
        <a:bodyPr/>
        <a:lstStyle/>
        <a:p>
          <a:endParaRPr lang="ru-RU"/>
        </a:p>
      </dgm:t>
    </dgm:pt>
    <dgm:pt modelId="{C63AEDE6-64B4-492F-AFA5-991E903D6DFC}" type="pres">
      <dgm:prSet presAssocID="{FD76148F-7041-4EA8-A138-785BDC074097}" presName="roo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3B27FB0D-116B-4A09-A04B-2377A698CCB5}" type="pres">
      <dgm:prSet presAssocID="{FD76148F-7041-4EA8-A138-785BDC074097}" presName="LevelTwoTextNode" presStyleLbl="node2" presStyleIdx="7" presStyleCnt="9" custScaleX="725022" custLinFactNeighborX="-79225" custLinFactNeighborY="-257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F92858-2A7E-4952-B79A-5ACD8AB0B2D0}" type="pres">
      <dgm:prSet presAssocID="{FD76148F-7041-4EA8-A138-785BDC074097}" presName="level3hierChild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6F4A92FB-0F23-4F43-B852-1F473A75087B}" type="pres">
      <dgm:prSet presAssocID="{D29BADE5-7923-4AE2-86FE-BAE2738B878B}" presName="conn2-1" presStyleLbl="parChTrans1D2" presStyleIdx="8" presStyleCnt="9"/>
      <dgm:spPr/>
      <dgm:t>
        <a:bodyPr/>
        <a:lstStyle/>
        <a:p>
          <a:endParaRPr lang="ru-RU"/>
        </a:p>
      </dgm:t>
    </dgm:pt>
    <dgm:pt modelId="{DD9E6900-5D29-4F31-9488-62F9BB8BF95B}" type="pres">
      <dgm:prSet presAssocID="{D29BADE5-7923-4AE2-86FE-BAE2738B878B}" presName="connTx" presStyleLbl="parChTrans1D2" presStyleIdx="8" presStyleCnt="9"/>
      <dgm:spPr/>
      <dgm:t>
        <a:bodyPr/>
        <a:lstStyle/>
        <a:p>
          <a:endParaRPr lang="ru-RU"/>
        </a:p>
      </dgm:t>
    </dgm:pt>
    <dgm:pt modelId="{7F5CDF9F-414B-45EB-B63F-BECBCA177DCA}" type="pres">
      <dgm:prSet presAssocID="{59659933-3C7A-4525-AF49-765E191FB9A1}" presName="roo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58975F6C-B0D4-4257-B324-3727782A35EB}" type="pres">
      <dgm:prSet presAssocID="{59659933-3C7A-4525-AF49-765E191FB9A1}" presName="LevelTwoTextNode" presStyleLbl="node2" presStyleIdx="8" presStyleCnt="9" custScaleX="721829" custScaleY="237938" custLinFactNeighborX="-77628" custLinFactNeighborY="-293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48A8EB-226F-4FAA-BE90-6F4B0450C7AF}" type="pres">
      <dgm:prSet presAssocID="{59659933-3C7A-4525-AF49-765E191FB9A1}" presName="level3hierChild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</dgm:ptLst>
  <dgm:cxnLst>
    <dgm:cxn modelId="{2DBA86B3-4FD8-42D0-9D65-16A34003CFC8}" type="presOf" srcId="{ED6BFE65-F437-4543-9631-09264FF92E82}" destId="{55B286B4-443C-4A76-A74F-487AA793332A}" srcOrd="1" destOrd="0" presId="urn:microsoft.com/office/officeart/2008/layout/HorizontalMultiLevelHierarchy"/>
    <dgm:cxn modelId="{66D337D7-747B-4FD2-9B4D-79FF4CAACAE5}" type="presOf" srcId="{FD76148F-7041-4EA8-A138-785BDC074097}" destId="{3B27FB0D-116B-4A09-A04B-2377A698CCB5}" srcOrd="0" destOrd="0" presId="urn:microsoft.com/office/officeart/2008/layout/HorizontalMultiLevelHierarchy"/>
    <dgm:cxn modelId="{679C294B-05B7-4803-88F8-7B0AE0A86DD6}" type="presOf" srcId="{EE1DEB14-5837-45EF-8A9B-DDD2F179D172}" destId="{E0554B50-396D-46AC-8123-DD20AB1AFC24}" srcOrd="0" destOrd="0" presId="urn:microsoft.com/office/officeart/2008/layout/HorizontalMultiLevelHierarchy"/>
    <dgm:cxn modelId="{125B87A5-24F8-4B97-A85D-D09A76BC7D20}" type="presOf" srcId="{4FFFFC7F-9E03-4784-848A-C3674CDEB272}" destId="{25B67173-B5B6-463B-9478-AE60CD8DBBF0}" srcOrd="0" destOrd="0" presId="urn:microsoft.com/office/officeart/2008/layout/HorizontalMultiLevelHierarchy"/>
    <dgm:cxn modelId="{0C0162BA-78C7-4EB2-B8F0-25CF2441D6A0}" type="presOf" srcId="{A658A480-AF85-4167-AD30-A2FA0130B536}" destId="{5E56B984-5677-4186-8E20-4B4721402309}" srcOrd="0" destOrd="0" presId="urn:microsoft.com/office/officeart/2008/layout/HorizontalMultiLevelHierarchy"/>
    <dgm:cxn modelId="{54C408FA-ED6C-493E-A1A5-C75ECA09A749}" type="presOf" srcId="{9478AF32-D191-47C8-9EEB-BAF65889DBD5}" destId="{02E8D452-85DF-4719-9C2F-96B2122309A3}" srcOrd="0" destOrd="0" presId="urn:microsoft.com/office/officeart/2008/layout/HorizontalMultiLevelHierarchy"/>
    <dgm:cxn modelId="{8354ED11-1954-470F-A298-D851F915E920}" type="presOf" srcId="{F0B1A650-7309-4C64-9BD6-91AF6844BCC1}" destId="{19907EFA-A6F6-498F-A83E-F100F2E14408}" srcOrd="0" destOrd="0" presId="urn:microsoft.com/office/officeart/2008/layout/HorizontalMultiLevelHierarchy"/>
    <dgm:cxn modelId="{5978DBFD-5CE0-4DF5-B0E9-720567CCE615}" srcId="{FEE47AC5-05BB-41F0-818E-00B8BAFD97B9}" destId="{5BAFAA57-7B3E-4DB5-B787-17AC890DE600}" srcOrd="6" destOrd="0" parTransId="{ED6BFE65-F437-4543-9631-09264FF92E82}" sibTransId="{69BA7981-C7D3-46F1-A9D7-2A57EC08D055}"/>
    <dgm:cxn modelId="{A3D180FA-7FE6-4F17-BF6B-9A4F897B3B8E}" srcId="{C52B4ABA-1DA2-43F6-938B-EF8087B3DCB6}" destId="{FEE47AC5-05BB-41F0-818E-00B8BAFD97B9}" srcOrd="0" destOrd="0" parTransId="{DBA3AA84-50AA-4699-92E4-6211ECF8B64E}" sibTransId="{7EB711D0-F943-476C-A3C5-8346E99132D8}"/>
    <dgm:cxn modelId="{1360E780-D927-4016-951C-D2D4A5CD1BB3}" type="presOf" srcId="{932D61AA-642A-43DE-9146-EB3FB518F951}" destId="{713CC32B-A7DF-46B1-ABD7-78C64676D9AB}" srcOrd="1" destOrd="0" presId="urn:microsoft.com/office/officeart/2008/layout/HorizontalMultiLevelHierarchy"/>
    <dgm:cxn modelId="{61AA11E7-B454-4F66-8050-D5DB5CE72D58}" type="presOf" srcId="{3003F04A-B69D-4D56-84FA-58E4FE8D6C7E}" destId="{67869A0B-1381-4C3A-80C2-1832A8AC57C1}" srcOrd="1" destOrd="0" presId="urn:microsoft.com/office/officeart/2008/layout/HorizontalMultiLevelHierarchy"/>
    <dgm:cxn modelId="{F214FBA5-0EE6-4A7C-9BE3-374B6F6B0E1D}" srcId="{FEE47AC5-05BB-41F0-818E-00B8BAFD97B9}" destId="{59659933-3C7A-4525-AF49-765E191FB9A1}" srcOrd="8" destOrd="0" parTransId="{D29BADE5-7923-4AE2-86FE-BAE2738B878B}" sibTransId="{CC82DBE5-C9CC-4350-8FC4-E2EBF01D7BE3}"/>
    <dgm:cxn modelId="{8FF86F4F-59DA-4821-B684-B2BB33E8DA68}" srcId="{FEE47AC5-05BB-41F0-818E-00B8BAFD97B9}" destId="{EE1DEB14-5837-45EF-8A9B-DDD2F179D172}" srcOrd="1" destOrd="0" parTransId="{F0B1A650-7309-4C64-9BD6-91AF6844BCC1}" sibTransId="{35A09F57-B146-4E04-9FE5-5A1DE0010E40}"/>
    <dgm:cxn modelId="{244028B0-B799-47A9-868B-F36383B72E4F}" type="presOf" srcId="{BFF80345-F604-475C-81EA-533B5CC55856}" destId="{1B82BEA3-A706-4636-AC47-FF704306208A}" srcOrd="0" destOrd="0" presId="urn:microsoft.com/office/officeart/2008/layout/HorizontalMultiLevelHierarchy"/>
    <dgm:cxn modelId="{B3512532-E393-4A87-90E6-C3D6DB6E9610}" type="presOf" srcId="{5BAFAA57-7B3E-4DB5-B787-17AC890DE600}" destId="{1729F4A5-BCCD-496F-8957-E8BF420A4F4B}" srcOrd="0" destOrd="0" presId="urn:microsoft.com/office/officeart/2008/layout/HorizontalMultiLevelHierarchy"/>
    <dgm:cxn modelId="{981A7A92-B360-4D2C-9D9E-03F8E4F2DF75}" type="presOf" srcId="{9F2F3A56-B6F0-48A3-93EF-B8619E1AC08C}" destId="{A5011541-B314-42FB-9EF0-EE65EE90B903}" srcOrd="1" destOrd="0" presId="urn:microsoft.com/office/officeart/2008/layout/HorizontalMultiLevelHierarchy"/>
    <dgm:cxn modelId="{C4D24FAB-B524-4683-B05F-2B803A74BBCE}" type="presOf" srcId="{ED6BFE65-F437-4543-9631-09264FF92E82}" destId="{FCD2DF7D-DA59-46C3-8D6B-EE9B908F2E1A}" srcOrd="0" destOrd="0" presId="urn:microsoft.com/office/officeart/2008/layout/HorizontalMultiLevelHierarchy"/>
    <dgm:cxn modelId="{B92242A6-2F02-4AC2-89FC-56E1EE20E947}" type="presOf" srcId="{DAB9EE15-B387-4D77-8CE9-EF3025CDB37E}" destId="{521F60E0-0435-4F78-B6EF-0BC0583769E9}" srcOrd="1" destOrd="0" presId="urn:microsoft.com/office/officeart/2008/layout/HorizontalMultiLevelHierarchy"/>
    <dgm:cxn modelId="{0F32622C-4232-46B6-8719-1957B23B9BF7}" type="presOf" srcId="{D29BADE5-7923-4AE2-86FE-BAE2738B878B}" destId="{DD9E6900-5D29-4F31-9488-62F9BB8BF95B}" srcOrd="1" destOrd="0" presId="urn:microsoft.com/office/officeart/2008/layout/HorizontalMultiLevelHierarchy"/>
    <dgm:cxn modelId="{F2CBD1A0-5D54-4439-8869-A3537073C795}" type="presOf" srcId="{0669F25B-B8F3-4815-B129-700257AD78A6}" destId="{8BD24E20-D7D9-4720-AB97-7CDC148EABCF}" srcOrd="0" destOrd="0" presId="urn:microsoft.com/office/officeart/2008/layout/HorizontalMultiLevelHierarchy"/>
    <dgm:cxn modelId="{7167E6AE-57E1-4A5D-B834-31A48B4995EE}" srcId="{FEE47AC5-05BB-41F0-818E-00B8BAFD97B9}" destId="{BFF80345-F604-475C-81EA-533B5CC55856}" srcOrd="4" destOrd="0" parTransId="{932D61AA-642A-43DE-9146-EB3FB518F951}" sibTransId="{B4381252-6482-4924-AFFB-346C397C9BC9}"/>
    <dgm:cxn modelId="{E2E2B9F4-FD78-4802-B7F7-2419ED7E0757}" type="presOf" srcId="{932D61AA-642A-43DE-9146-EB3FB518F951}" destId="{CC7ADB66-AB57-4F4A-83BE-CC733658C953}" srcOrd="0" destOrd="0" presId="urn:microsoft.com/office/officeart/2008/layout/HorizontalMultiLevelHierarchy"/>
    <dgm:cxn modelId="{61C2446F-A453-41E5-92AB-1A3BEDF20B0A}" srcId="{FEE47AC5-05BB-41F0-818E-00B8BAFD97B9}" destId="{0669F25B-B8F3-4815-B129-700257AD78A6}" srcOrd="2" destOrd="0" parTransId="{2F217FC7-8B7B-4DBF-8197-42C6E876E7FC}" sibTransId="{3D6FB51E-F2A3-4D41-9B4A-01EE6DA37034}"/>
    <dgm:cxn modelId="{60DD2014-8A09-4EE9-9E9D-63F92B58AB7C}" srcId="{FEE47AC5-05BB-41F0-818E-00B8BAFD97B9}" destId="{FD76148F-7041-4EA8-A138-785BDC074097}" srcOrd="7" destOrd="0" parTransId="{DAB9EE15-B387-4D77-8CE9-EF3025CDB37E}" sibTransId="{4420A975-1E1D-4E9E-B665-1AA189742A9E}"/>
    <dgm:cxn modelId="{DF548814-B452-4B0C-8059-DC94D3F52150}" type="presOf" srcId="{9F2F3A56-B6F0-48A3-93EF-B8619E1AC08C}" destId="{0B531667-3ED5-492A-8035-E9CA4C894269}" srcOrd="0" destOrd="0" presId="urn:microsoft.com/office/officeart/2008/layout/HorizontalMultiLevelHierarchy"/>
    <dgm:cxn modelId="{6DA53024-7AD9-4DF0-A15F-AF06D50521E7}" srcId="{FEE47AC5-05BB-41F0-818E-00B8BAFD97B9}" destId="{A658A480-AF85-4167-AD30-A2FA0130B536}" srcOrd="0" destOrd="0" parTransId="{3003F04A-B69D-4D56-84FA-58E4FE8D6C7E}" sibTransId="{A288B450-97B4-4287-AF85-A815CCBA77AE}"/>
    <dgm:cxn modelId="{49345FC7-DB56-47AC-A4AB-FEBD53E5DB14}" type="presOf" srcId="{D29BADE5-7923-4AE2-86FE-BAE2738B878B}" destId="{6F4A92FB-0F23-4F43-B852-1F473A75087B}" srcOrd="0" destOrd="0" presId="urn:microsoft.com/office/officeart/2008/layout/HorizontalMultiLevelHierarchy"/>
    <dgm:cxn modelId="{0138082A-D18C-4480-916B-88173C670994}" type="presOf" srcId="{4FFFFC7F-9E03-4784-848A-C3674CDEB272}" destId="{5FDA45AB-3ACE-4A49-97C9-C2C978B00FF0}" srcOrd="1" destOrd="0" presId="urn:microsoft.com/office/officeart/2008/layout/HorizontalMultiLevelHierarchy"/>
    <dgm:cxn modelId="{87D17DB0-D3D1-40A4-A434-67838EE8E5BC}" type="presOf" srcId="{EB86750C-8F29-446B-8CC4-14A9FFEE0F1A}" destId="{82A89FA2-2A44-4458-8B22-130A57C5E500}" srcOrd="0" destOrd="0" presId="urn:microsoft.com/office/officeart/2008/layout/HorizontalMultiLevelHierarchy"/>
    <dgm:cxn modelId="{53402B56-71EF-427D-B2CC-06FB72B2F3A9}" type="presOf" srcId="{2F217FC7-8B7B-4DBF-8197-42C6E876E7FC}" destId="{5937F507-A7C3-49F1-B57E-39A2186C86C8}" srcOrd="0" destOrd="0" presId="urn:microsoft.com/office/officeart/2008/layout/HorizontalMultiLevelHierarchy"/>
    <dgm:cxn modelId="{7F388E6A-6E72-42B3-8D4F-8BFAF35C8B2F}" type="presOf" srcId="{FEE47AC5-05BB-41F0-818E-00B8BAFD97B9}" destId="{1FAAF6D6-4C13-4DF8-B58F-0D08C2DD4BD5}" srcOrd="0" destOrd="0" presId="urn:microsoft.com/office/officeart/2008/layout/HorizontalMultiLevelHierarchy"/>
    <dgm:cxn modelId="{C131CF3E-20B9-4E51-A01D-3674F46A304D}" type="presOf" srcId="{59659933-3C7A-4525-AF49-765E191FB9A1}" destId="{58975F6C-B0D4-4257-B324-3727782A35EB}" srcOrd="0" destOrd="0" presId="urn:microsoft.com/office/officeart/2008/layout/HorizontalMultiLevelHierarchy"/>
    <dgm:cxn modelId="{956BEA8F-0A14-46E5-BDAB-C1ADF4FB92A2}" type="presOf" srcId="{C52B4ABA-1DA2-43F6-938B-EF8087B3DCB6}" destId="{EBFA917E-5D00-4F0B-BFEC-3154ECF4BCE0}" srcOrd="0" destOrd="0" presId="urn:microsoft.com/office/officeart/2008/layout/HorizontalMultiLevelHierarchy"/>
    <dgm:cxn modelId="{8E5FE817-E9F2-4768-B80F-D426FAF0D472}" srcId="{FEE47AC5-05BB-41F0-818E-00B8BAFD97B9}" destId="{9478AF32-D191-47C8-9EEB-BAF65889DBD5}" srcOrd="3" destOrd="0" parTransId="{4FFFFC7F-9E03-4784-848A-C3674CDEB272}" sibTransId="{D8E9027F-14D2-4FC7-8AFD-81FD0F845E95}"/>
    <dgm:cxn modelId="{0D0B2340-06AD-424F-9A6B-84C80F90D767}" type="presOf" srcId="{2F217FC7-8B7B-4DBF-8197-42C6E876E7FC}" destId="{BBEBE1E0-713D-4208-8A52-72427EB9F587}" srcOrd="1" destOrd="0" presId="urn:microsoft.com/office/officeart/2008/layout/HorizontalMultiLevelHierarchy"/>
    <dgm:cxn modelId="{54375BC0-151D-4B83-BFF0-D5213EC3C139}" srcId="{FEE47AC5-05BB-41F0-818E-00B8BAFD97B9}" destId="{EB86750C-8F29-446B-8CC4-14A9FFEE0F1A}" srcOrd="5" destOrd="0" parTransId="{9F2F3A56-B6F0-48A3-93EF-B8619E1AC08C}" sibTransId="{4F956099-1668-4022-A34E-45C5D594E2EB}"/>
    <dgm:cxn modelId="{16312359-415F-45D7-B768-C45D1197B4F2}" type="presOf" srcId="{F0B1A650-7309-4C64-9BD6-91AF6844BCC1}" destId="{A7868038-D0C9-49BF-9748-8CB3BB947C1C}" srcOrd="1" destOrd="0" presId="urn:microsoft.com/office/officeart/2008/layout/HorizontalMultiLevelHierarchy"/>
    <dgm:cxn modelId="{26CC82BA-7672-4D67-BB44-CBE27467AAD9}" type="presOf" srcId="{3003F04A-B69D-4D56-84FA-58E4FE8D6C7E}" destId="{688EF870-1DBA-4EA7-A254-106AC20472BE}" srcOrd="0" destOrd="0" presId="urn:microsoft.com/office/officeart/2008/layout/HorizontalMultiLevelHierarchy"/>
    <dgm:cxn modelId="{3811A33F-ACBB-40F5-BF69-643381437A8F}" type="presOf" srcId="{DAB9EE15-B387-4D77-8CE9-EF3025CDB37E}" destId="{A5029B0B-3775-4F07-BEE8-33DDDD038213}" srcOrd="0" destOrd="0" presId="urn:microsoft.com/office/officeart/2008/layout/HorizontalMultiLevelHierarchy"/>
    <dgm:cxn modelId="{D5582D7C-68EF-408B-B136-2932B463CD0A}" type="presParOf" srcId="{EBFA917E-5D00-4F0B-BFEC-3154ECF4BCE0}" destId="{ED59C513-E6E9-4300-9B7D-0B6EAF003384}" srcOrd="0" destOrd="0" presId="urn:microsoft.com/office/officeart/2008/layout/HorizontalMultiLevelHierarchy"/>
    <dgm:cxn modelId="{E2F5012C-339D-4BB1-BCA7-4A72D151C8FC}" type="presParOf" srcId="{ED59C513-E6E9-4300-9B7D-0B6EAF003384}" destId="{1FAAF6D6-4C13-4DF8-B58F-0D08C2DD4BD5}" srcOrd="0" destOrd="0" presId="urn:microsoft.com/office/officeart/2008/layout/HorizontalMultiLevelHierarchy"/>
    <dgm:cxn modelId="{CA74A538-62CE-4BD7-952A-46C9E4967A89}" type="presParOf" srcId="{ED59C513-E6E9-4300-9B7D-0B6EAF003384}" destId="{07902C63-E515-4BD3-8394-85460C39970C}" srcOrd="1" destOrd="0" presId="urn:microsoft.com/office/officeart/2008/layout/HorizontalMultiLevelHierarchy"/>
    <dgm:cxn modelId="{55A61D9C-180D-4A62-8AB1-70AAEF122ACB}" type="presParOf" srcId="{07902C63-E515-4BD3-8394-85460C39970C}" destId="{688EF870-1DBA-4EA7-A254-106AC20472BE}" srcOrd="0" destOrd="0" presId="urn:microsoft.com/office/officeart/2008/layout/HorizontalMultiLevelHierarchy"/>
    <dgm:cxn modelId="{C9768201-002C-4253-944A-929128E701FD}" type="presParOf" srcId="{688EF870-1DBA-4EA7-A254-106AC20472BE}" destId="{67869A0B-1381-4C3A-80C2-1832A8AC57C1}" srcOrd="0" destOrd="0" presId="urn:microsoft.com/office/officeart/2008/layout/HorizontalMultiLevelHierarchy"/>
    <dgm:cxn modelId="{1E8A4CD3-08BF-4068-BAF7-8B7686847F99}" type="presParOf" srcId="{07902C63-E515-4BD3-8394-85460C39970C}" destId="{E6F547F3-D175-475E-8991-75D3AAE480AB}" srcOrd="1" destOrd="0" presId="urn:microsoft.com/office/officeart/2008/layout/HorizontalMultiLevelHierarchy"/>
    <dgm:cxn modelId="{08311047-0A9A-484B-923D-A099869B7F09}" type="presParOf" srcId="{E6F547F3-D175-475E-8991-75D3AAE480AB}" destId="{5E56B984-5677-4186-8E20-4B4721402309}" srcOrd="0" destOrd="0" presId="urn:microsoft.com/office/officeart/2008/layout/HorizontalMultiLevelHierarchy"/>
    <dgm:cxn modelId="{067C8F02-ADAB-442A-80E6-76AB0260C710}" type="presParOf" srcId="{E6F547F3-D175-475E-8991-75D3AAE480AB}" destId="{6A276C6E-3277-4D21-A551-5283DF827460}" srcOrd="1" destOrd="0" presId="urn:microsoft.com/office/officeart/2008/layout/HorizontalMultiLevelHierarchy"/>
    <dgm:cxn modelId="{B0489916-9FB6-4330-B71B-1E65B92FEBCB}" type="presParOf" srcId="{07902C63-E515-4BD3-8394-85460C39970C}" destId="{19907EFA-A6F6-498F-A83E-F100F2E14408}" srcOrd="2" destOrd="0" presId="urn:microsoft.com/office/officeart/2008/layout/HorizontalMultiLevelHierarchy"/>
    <dgm:cxn modelId="{D06E1290-6F81-4BAA-BC21-E90F4D1E6304}" type="presParOf" srcId="{19907EFA-A6F6-498F-A83E-F100F2E14408}" destId="{A7868038-D0C9-49BF-9748-8CB3BB947C1C}" srcOrd="0" destOrd="0" presId="urn:microsoft.com/office/officeart/2008/layout/HorizontalMultiLevelHierarchy"/>
    <dgm:cxn modelId="{64BC7470-8EDF-4AA0-B5AD-9C7D5442210D}" type="presParOf" srcId="{07902C63-E515-4BD3-8394-85460C39970C}" destId="{B76F39B5-0115-4DA8-9524-87A510ECEF30}" srcOrd="3" destOrd="0" presId="urn:microsoft.com/office/officeart/2008/layout/HorizontalMultiLevelHierarchy"/>
    <dgm:cxn modelId="{AADC1ED6-87D5-4BCE-8CC6-692FFB7F9621}" type="presParOf" srcId="{B76F39B5-0115-4DA8-9524-87A510ECEF30}" destId="{E0554B50-396D-46AC-8123-DD20AB1AFC24}" srcOrd="0" destOrd="0" presId="urn:microsoft.com/office/officeart/2008/layout/HorizontalMultiLevelHierarchy"/>
    <dgm:cxn modelId="{3289F2E9-0BDA-4C9D-921A-1D3C027A0073}" type="presParOf" srcId="{B76F39B5-0115-4DA8-9524-87A510ECEF30}" destId="{F2EA37BE-188D-4EE4-B289-2A1A3DAF3FAD}" srcOrd="1" destOrd="0" presId="urn:microsoft.com/office/officeart/2008/layout/HorizontalMultiLevelHierarchy"/>
    <dgm:cxn modelId="{0F652965-69B4-44E3-8C8D-2BCBFD0A2928}" type="presParOf" srcId="{07902C63-E515-4BD3-8394-85460C39970C}" destId="{5937F507-A7C3-49F1-B57E-39A2186C86C8}" srcOrd="4" destOrd="0" presId="urn:microsoft.com/office/officeart/2008/layout/HorizontalMultiLevelHierarchy"/>
    <dgm:cxn modelId="{6E8821F0-A83C-4AC8-BD33-F618FE18C167}" type="presParOf" srcId="{5937F507-A7C3-49F1-B57E-39A2186C86C8}" destId="{BBEBE1E0-713D-4208-8A52-72427EB9F587}" srcOrd="0" destOrd="0" presId="urn:microsoft.com/office/officeart/2008/layout/HorizontalMultiLevelHierarchy"/>
    <dgm:cxn modelId="{121B6E2A-B4F4-4FEF-9FFB-5403870DD4F4}" type="presParOf" srcId="{07902C63-E515-4BD3-8394-85460C39970C}" destId="{A6D88EB7-D6A5-4F79-97A3-834900367576}" srcOrd="5" destOrd="0" presId="urn:microsoft.com/office/officeart/2008/layout/HorizontalMultiLevelHierarchy"/>
    <dgm:cxn modelId="{B9AD218F-E943-4ACB-9028-CB745229D545}" type="presParOf" srcId="{A6D88EB7-D6A5-4F79-97A3-834900367576}" destId="{8BD24E20-D7D9-4720-AB97-7CDC148EABCF}" srcOrd="0" destOrd="0" presId="urn:microsoft.com/office/officeart/2008/layout/HorizontalMultiLevelHierarchy"/>
    <dgm:cxn modelId="{71C20317-4490-478E-BE73-84D1E6DEC4DB}" type="presParOf" srcId="{A6D88EB7-D6A5-4F79-97A3-834900367576}" destId="{31B948CB-D906-42A7-85AB-037FDB068CF1}" srcOrd="1" destOrd="0" presId="urn:microsoft.com/office/officeart/2008/layout/HorizontalMultiLevelHierarchy"/>
    <dgm:cxn modelId="{56C32427-A112-482C-B78C-9C73689EAE87}" type="presParOf" srcId="{07902C63-E515-4BD3-8394-85460C39970C}" destId="{25B67173-B5B6-463B-9478-AE60CD8DBBF0}" srcOrd="6" destOrd="0" presId="urn:microsoft.com/office/officeart/2008/layout/HorizontalMultiLevelHierarchy"/>
    <dgm:cxn modelId="{BFD31966-AF0C-49CD-9C14-456A6F8C3AF9}" type="presParOf" srcId="{25B67173-B5B6-463B-9478-AE60CD8DBBF0}" destId="{5FDA45AB-3ACE-4A49-97C9-C2C978B00FF0}" srcOrd="0" destOrd="0" presId="urn:microsoft.com/office/officeart/2008/layout/HorizontalMultiLevelHierarchy"/>
    <dgm:cxn modelId="{C2EDACEC-5E5D-4A0B-A1DB-DCAAC175479F}" type="presParOf" srcId="{07902C63-E515-4BD3-8394-85460C39970C}" destId="{EDB36B4A-1757-4A21-9066-533BAB540F9C}" srcOrd="7" destOrd="0" presId="urn:microsoft.com/office/officeart/2008/layout/HorizontalMultiLevelHierarchy"/>
    <dgm:cxn modelId="{6A8022E3-3465-47CA-9528-AAD63BB45542}" type="presParOf" srcId="{EDB36B4A-1757-4A21-9066-533BAB540F9C}" destId="{02E8D452-85DF-4719-9C2F-96B2122309A3}" srcOrd="0" destOrd="0" presId="urn:microsoft.com/office/officeart/2008/layout/HorizontalMultiLevelHierarchy"/>
    <dgm:cxn modelId="{E6023BBE-7CCD-4D31-B983-602444A88C6E}" type="presParOf" srcId="{EDB36B4A-1757-4A21-9066-533BAB540F9C}" destId="{55BE6A46-A1E0-4E70-9982-088217BB74CA}" srcOrd="1" destOrd="0" presId="urn:microsoft.com/office/officeart/2008/layout/HorizontalMultiLevelHierarchy"/>
    <dgm:cxn modelId="{40FC3727-097D-4700-92D2-0FB8D5A0E4DE}" type="presParOf" srcId="{07902C63-E515-4BD3-8394-85460C39970C}" destId="{CC7ADB66-AB57-4F4A-83BE-CC733658C953}" srcOrd="8" destOrd="0" presId="urn:microsoft.com/office/officeart/2008/layout/HorizontalMultiLevelHierarchy"/>
    <dgm:cxn modelId="{057ECFDE-9C1C-4FD8-BB6A-BFA955825A43}" type="presParOf" srcId="{CC7ADB66-AB57-4F4A-83BE-CC733658C953}" destId="{713CC32B-A7DF-46B1-ABD7-78C64676D9AB}" srcOrd="0" destOrd="0" presId="urn:microsoft.com/office/officeart/2008/layout/HorizontalMultiLevelHierarchy"/>
    <dgm:cxn modelId="{7E860D6E-E84D-4DBD-B7C7-A8CD73107B5E}" type="presParOf" srcId="{07902C63-E515-4BD3-8394-85460C39970C}" destId="{3CF114A0-E419-4476-A5B2-CA34259C21A3}" srcOrd="9" destOrd="0" presId="urn:microsoft.com/office/officeart/2008/layout/HorizontalMultiLevelHierarchy"/>
    <dgm:cxn modelId="{224C3648-52E3-4835-8944-2A5E663350FD}" type="presParOf" srcId="{3CF114A0-E419-4476-A5B2-CA34259C21A3}" destId="{1B82BEA3-A706-4636-AC47-FF704306208A}" srcOrd="0" destOrd="0" presId="urn:microsoft.com/office/officeart/2008/layout/HorizontalMultiLevelHierarchy"/>
    <dgm:cxn modelId="{4EB2F8CD-D582-4069-BDC4-459EBE82DB54}" type="presParOf" srcId="{3CF114A0-E419-4476-A5B2-CA34259C21A3}" destId="{95435783-9AC4-4F0F-A32D-8D962E51DD09}" srcOrd="1" destOrd="0" presId="urn:microsoft.com/office/officeart/2008/layout/HorizontalMultiLevelHierarchy"/>
    <dgm:cxn modelId="{B366A69A-3CE4-47A6-8CA2-4EBFE4A94CE9}" type="presParOf" srcId="{07902C63-E515-4BD3-8394-85460C39970C}" destId="{0B531667-3ED5-492A-8035-E9CA4C894269}" srcOrd="10" destOrd="0" presId="urn:microsoft.com/office/officeart/2008/layout/HorizontalMultiLevelHierarchy"/>
    <dgm:cxn modelId="{B7263E91-F6FE-496B-AA10-0C0EBCBF81FD}" type="presParOf" srcId="{0B531667-3ED5-492A-8035-E9CA4C894269}" destId="{A5011541-B314-42FB-9EF0-EE65EE90B903}" srcOrd="0" destOrd="0" presId="urn:microsoft.com/office/officeart/2008/layout/HorizontalMultiLevelHierarchy"/>
    <dgm:cxn modelId="{3E365543-3725-4BA1-AE1E-EBB7DA693B20}" type="presParOf" srcId="{07902C63-E515-4BD3-8394-85460C39970C}" destId="{9EFD9FC7-817A-40CA-B6A6-BD4BA0600F0F}" srcOrd="11" destOrd="0" presId="urn:microsoft.com/office/officeart/2008/layout/HorizontalMultiLevelHierarchy"/>
    <dgm:cxn modelId="{586E8FAE-8EDC-44EB-BC6A-597A3C942637}" type="presParOf" srcId="{9EFD9FC7-817A-40CA-B6A6-BD4BA0600F0F}" destId="{82A89FA2-2A44-4458-8B22-130A57C5E500}" srcOrd="0" destOrd="0" presId="urn:microsoft.com/office/officeart/2008/layout/HorizontalMultiLevelHierarchy"/>
    <dgm:cxn modelId="{3E72E177-B90A-451B-8887-0CFAA3E28ECC}" type="presParOf" srcId="{9EFD9FC7-817A-40CA-B6A6-BD4BA0600F0F}" destId="{67C53712-4BDA-4666-AF25-EDB28D12174F}" srcOrd="1" destOrd="0" presId="urn:microsoft.com/office/officeart/2008/layout/HorizontalMultiLevelHierarchy"/>
    <dgm:cxn modelId="{9A42A32E-2BBD-4FD3-95FC-C36DCBD991A1}" type="presParOf" srcId="{07902C63-E515-4BD3-8394-85460C39970C}" destId="{FCD2DF7D-DA59-46C3-8D6B-EE9B908F2E1A}" srcOrd="12" destOrd="0" presId="urn:microsoft.com/office/officeart/2008/layout/HorizontalMultiLevelHierarchy"/>
    <dgm:cxn modelId="{11F1FD56-7B3C-46F0-9AC6-AF923A43F4EE}" type="presParOf" srcId="{FCD2DF7D-DA59-46C3-8D6B-EE9B908F2E1A}" destId="{55B286B4-443C-4A76-A74F-487AA793332A}" srcOrd="0" destOrd="0" presId="urn:microsoft.com/office/officeart/2008/layout/HorizontalMultiLevelHierarchy"/>
    <dgm:cxn modelId="{CEE58CD7-08E5-484A-8BC3-65CD62CF4B9E}" type="presParOf" srcId="{07902C63-E515-4BD3-8394-85460C39970C}" destId="{8B7869B0-84A2-4BCE-8374-43A244A69626}" srcOrd="13" destOrd="0" presId="urn:microsoft.com/office/officeart/2008/layout/HorizontalMultiLevelHierarchy"/>
    <dgm:cxn modelId="{629FC723-01C4-40CB-84F4-1BAA5492BF13}" type="presParOf" srcId="{8B7869B0-84A2-4BCE-8374-43A244A69626}" destId="{1729F4A5-BCCD-496F-8957-E8BF420A4F4B}" srcOrd="0" destOrd="0" presId="urn:microsoft.com/office/officeart/2008/layout/HorizontalMultiLevelHierarchy"/>
    <dgm:cxn modelId="{72478FAC-7423-4A72-8EA2-B47F78696BE6}" type="presParOf" srcId="{8B7869B0-84A2-4BCE-8374-43A244A69626}" destId="{1191E3AB-1F11-437A-9BAE-C035EA3597AE}" srcOrd="1" destOrd="0" presId="urn:microsoft.com/office/officeart/2008/layout/HorizontalMultiLevelHierarchy"/>
    <dgm:cxn modelId="{AC2C128F-BECF-4C6F-973B-FF1FED71234B}" type="presParOf" srcId="{07902C63-E515-4BD3-8394-85460C39970C}" destId="{A5029B0B-3775-4F07-BEE8-33DDDD038213}" srcOrd="14" destOrd="0" presId="urn:microsoft.com/office/officeart/2008/layout/HorizontalMultiLevelHierarchy"/>
    <dgm:cxn modelId="{DB6FAF47-EBA7-4071-846C-BB1378D92AB9}" type="presParOf" srcId="{A5029B0B-3775-4F07-BEE8-33DDDD038213}" destId="{521F60E0-0435-4F78-B6EF-0BC0583769E9}" srcOrd="0" destOrd="0" presId="urn:microsoft.com/office/officeart/2008/layout/HorizontalMultiLevelHierarchy"/>
    <dgm:cxn modelId="{B4C6BDA3-B05F-4881-9A29-D65860B55121}" type="presParOf" srcId="{07902C63-E515-4BD3-8394-85460C39970C}" destId="{C63AEDE6-64B4-492F-AFA5-991E903D6DFC}" srcOrd="15" destOrd="0" presId="urn:microsoft.com/office/officeart/2008/layout/HorizontalMultiLevelHierarchy"/>
    <dgm:cxn modelId="{D3226C44-BF3F-4B1C-9290-5E0C9A4061F6}" type="presParOf" srcId="{C63AEDE6-64B4-492F-AFA5-991E903D6DFC}" destId="{3B27FB0D-116B-4A09-A04B-2377A698CCB5}" srcOrd="0" destOrd="0" presId="urn:microsoft.com/office/officeart/2008/layout/HorizontalMultiLevelHierarchy"/>
    <dgm:cxn modelId="{4E7FA280-4493-4B1A-8193-D3B6DE3B8386}" type="presParOf" srcId="{C63AEDE6-64B4-492F-AFA5-991E903D6DFC}" destId="{C9F92858-2A7E-4952-B79A-5ACD8AB0B2D0}" srcOrd="1" destOrd="0" presId="urn:microsoft.com/office/officeart/2008/layout/HorizontalMultiLevelHierarchy"/>
    <dgm:cxn modelId="{FAAE801C-9B5E-4AE9-90B9-BE4B72A943A4}" type="presParOf" srcId="{07902C63-E515-4BD3-8394-85460C39970C}" destId="{6F4A92FB-0F23-4F43-B852-1F473A75087B}" srcOrd="16" destOrd="0" presId="urn:microsoft.com/office/officeart/2008/layout/HorizontalMultiLevelHierarchy"/>
    <dgm:cxn modelId="{9C292964-A1B4-4FA6-92C4-F483BFDB333E}" type="presParOf" srcId="{6F4A92FB-0F23-4F43-B852-1F473A75087B}" destId="{DD9E6900-5D29-4F31-9488-62F9BB8BF95B}" srcOrd="0" destOrd="0" presId="urn:microsoft.com/office/officeart/2008/layout/HorizontalMultiLevelHierarchy"/>
    <dgm:cxn modelId="{9A0DA54E-811F-42CD-B078-BE0C908767DD}" type="presParOf" srcId="{07902C63-E515-4BD3-8394-85460C39970C}" destId="{7F5CDF9F-414B-45EB-B63F-BECBCA177DCA}" srcOrd="17" destOrd="0" presId="urn:microsoft.com/office/officeart/2008/layout/HorizontalMultiLevelHierarchy"/>
    <dgm:cxn modelId="{143C7D26-A624-475B-A72E-0D7C1824D1E9}" type="presParOf" srcId="{7F5CDF9F-414B-45EB-B63F-BECBCA177DCA}" destId="{58975F6C-B0D4-4257-B324-3727782A35EB}" srcOrd="0" destOrd="0" presId="urn:microsoft.com/office/officeart/2008/layout/HorizontalMultiLevelHierarchy"/>
    <dgm:cxn modelId="{4239AFC2-885A-4A0D-AEE8-8285299678D8}" type="presParOf" srcId="{7F5CDF9F-414B-45EB-B63F-BECBCA177DCA}" destId="{3048A8EB-226F-4FAA-BE90-6F4B0450C7A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F50976-ACD6-4273-8FB5-13DCA5DEB6B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ru-RU"/>
        </a:p>
      </dgm:t>
    </dgm:pt>
    <dgm:pt modelId="{571FB06A-4192-4542-880E-0D3AE38C3155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Особое внимание необходимо обращать на то, что:</a:t>
          </a:r>
          <a:endParaRPr lang="ru-RU" sz="1800" dirty="0"/>
        </a:p>
      </dgm:t>
    </dgm:pt>
    <dgm:pt modelId="{B6397861-0239-4CD7-878C-008F2FF163CA}" type="parTrans" cxnId="{9B6886C1-CE03-4BC6-9A31-A97BF3F2B460}">
      <dgm:prSet/>
      <dgm:spPr/>
      <dgm:t>
        <a:bodyPr/>
        <a:lstStyle/>
        <a:p>
          <a:endParaRPr lang="ru-RU"/>
        </a:p>
      </dgm:t>
    </dgm:pt>
    <dgm:pt modelId="{90CB2E95-776E-4806-A398-479A57EEF538}" type="sibTrans" cxnId="{9B6886C1-CE03-4BC6-9A31-A97BF3F2B460}">
      <dgm:prSet/>
      <dgm:spPr/>
      <dgm:t>
        <a:bodyPr/>
        <a:lstStyle/>
        <a:p>
          <a:endParaRPr lang="ru-RU"/>
        </a:p>
      </dgm:t>
    </dgm:pt>
    <dgm:pt modelId="{C71D6667-7A96-4748-89D4-887EED4D1263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наименование (название) средства массовой информации должно полностью соответствовать наименованию (названию), указанному в свидетельстве о государственной регистрации средства массовой информации;</a:t>
          </a:r>
          <a:endParaRPr lang="ru-RU" sz="1600" dirty="0"/>
        </a:p>
      </dgm:t>
    </dgm:pt>
    <dgm:pt modelId="{B30F4DC4-95F4-4D8E-82FD-A65809C24041}" type="parTrans" cxnId="{078AAFA5-5CD1-4036-9641-59F6F51D3B03}">
      <dgm:prSet/>
      <dgm:spPr/>
      <dgm:t>
        <a:bodyPr/>
        <a:lstStyle/>
        <a:p>
          <a:endParaRPr lang="ru-RU"/>
        </a:p>
      </dgm:t>
    </dgm:pt>
    <dgm:pt modelId="{5A76CF28-2000-4544-B2AF-949E9A27E721}" type="sibTrans" cxnId="{078AAFA5-5CD1-4036-9641-59F6F51D3B03}">
      <dgm:prSet/>
      <dgm:spPr/>
      <dgm:t>
        <a:bodyPr/>
        <a:lstStyle/>
        <a:p>
          <a:endParaRPr lang="ru-RU"/>
        </a:p>
      </dgm:t>
    </dgm:pt>
    <dgm:pt modelId="{88A3BC90-28F9-424B-BD6A-5985163A2762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должны быть указаны все соучредители СМИ;</a:t>
          </a:r>
          <a:endParaRPr lang="ru-RU" sz="1600" dirty="0"/>
        </a:p>
      </dgm:t>
    </dgm:pt>
    <dgm:pt modelId="{5E9B4CC9-95E7-4C88-BE4D-AFCDC86437D9}" type="parTrans" cxnId="{9FA3BC1C-98FC-49EE-A7DD-5405C5490C20}">
      <dgm:prSet/>
      <dgm:spPr/>
      <dgm:t>
        <a:bodyPr/>
        <a:lstStyle/>
        <a:p>
          <a:endParaRPr lang="ru-RU"/>
        </a:p>
      </dgm:t>
    </dgm:pt>
    <dgm:pt modelId="{D88BA8CE-8453-4B98-9109-EF58C424106C}" type="sibTrans" cxnId="{9FA3BC1C-98FC-49EE-A7DD-5405C5490C20}">
      <dgm:prSet/>
      <dgm:spPr/>
      <dgm:t>
        <a:bodyPr/>
        <a:lstStyle/>
        <a:p>
          <a:endParaRPr lang="ru-RU"/>
        </a:p>
      </dgm:t>
    </dgm:pt>
    <dgm:pt modelId="{99A7C5C6-B860-4F40-A042-0B206211C1CC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случае временного отсутствия главного редактора допускается указание фамилии и инициалов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и.о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главного редактора или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врио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главного редактора;</a:t>
          </a:r>
          <a:endParaRPr lang="ru-RU" sz="1600" dirty="0"/>
        </a:p>
      </dgm:t>
    </dgm:pt>
    <dgm:pt modelId="{06454E2E-ED8D-4F21-8279-49503277A37D}" type="parTrans" cxnId="{8D3F20AD-A6FA-408D-B051-CE1B25014DF8}">
      <dgm:prSet/>
      <dgm:spPr/>
      <dgm:t>
        <a:bodyPr/>
        <a:lstStyle/>
        <a:p>
          <a:endParaRPr lang="ru-RU"/>
        </a:p>
      </dgm:t>
    </dgm:pt>
    <dgm:pt modelId="{DECAAE10-C197-4AC4-8A24-81CE58D39D74}" type="sibTrans" cxnId="{8D3F20AD-A6FA-408D-B051-CE1B25014DF8}">
      <dgm:prSet/>
      <dgm:spPr/>
      <dgm:t>
        <a:bodyPr/>
        <a:lstStyle/>
        <a:p>
          <a:endParaRPr lang="ru-RU"/>
        </a:p>
      </dgm:t>
    </dgm:pt>
    <dgm:pt modelId="{6F1F5984-5FE0-40FE-915A-F077C15BE8A1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дата выхода издания в свет должна быть указана в формате: день, месяц и год выпуска продукции.</a:t>
          </a:r>
          <a:endParaRPr lang="ru-RU" sz="1600" dirty="0"/>
        </a:p>
      </dgm:t>
    </dgm:pt>
    <dgm:pt modelId="{205AF8E5-8CF3-4DFD-A364-AE62D0EC5513}" type="parTrans" cxnId="{3A3C4CB1-6846-40F9-8B46-8035E066150F}">
      <dgm:prSet/>
      <dgm:spPr/>
      <dgm:t>
        <a:bodyPr/>
        <a:lstStyle/>
        <a:p>
          <a:endParaRPr lang="ru-RU"/>
        </a:p>
      </dgm:t>
    </dgm:pt>
    <dgm:pt modelId="{1A39E192-E91F-4CDE-8DDA-68535F5A1224}" type="sibTrans" cxnId="{3A3C4CB1-6846-40F9-8B46-8035E066150F}">
      <dgm:prSet/>
      <dgm:spPr/>
      <dgm:t>
        <a:bodyPr/>
        <a:lstStyle/>
        <a:p>
          <a:endParaRPr lang="ru-RU"/>
        </a:p>
      </dgm:t>
    </dgm:pt>
    <dgm:pt modelId="{337BB450-DC58-4558-AE90-8F2245ECF87D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недопустимо использование пометок «общий тираж», «предполагаемый тираж» или иных синонимов.</a:t>
          </a:r>
          <a:endParaRPr lang="ru-RU" sz="1600" dirty="0"/>
        </a:p>
      </dgm:t>
    </dgm:pt>
    <dgm:pt modelId="{7389CCCE-EE76-44F3-841F-9C1BD4B0C3E6}" type="parTrans" cxnId="{ED0FB734-9CC9-497B-90B0-2FB84115F6D8}">
      <dgm:prSet/>
      <dgm:spPr/>
      <dgm:t>
        <a:bodyPr/>
        <a:lstStyle/>
        <a:p>
          <a:endParaRPr lang="ru-RU"/>
        </a:p>
      </dgm:t>
    </dgm:pt>
    <dgm:pt modelId="{A0453D04-1845-4D79-957D-F88BE7D46C14}" type="sibTrans" cxnId="{ED0FB734-9CC9-497B-90B0-2FB84115F6D8}">
      <dgm:prSet/>
      <dgm:spPr/>
      <dgm:t>
        <a:bodyPr/>
        <a:lstStyle/>
        <a:p>
          <a:endParaRPr lang="ru-RU"/>
        </a:p>
      </dgm:t>
    </dgm:pt>
    <dgm:pt modelId="{F2E8EF57-5B96-45B7-B2E6-9F0464519397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допускается формулировка «Адрес редакции и издателя», формулировка «Наш адрес» не отвечает в полной мере требованиям ст. 27 Закона о СМИ. Не допускается указание в выходных данных в качестве адресов редакции, издателя, типографии только адреса электронной почты. Допускается указание в качестве адреса издателя или типографии как юридический, так и фактический (почтовый адрес).</a:t>
          </a:r>
          <a:endParaRPr lang="ru-RU" sz="1600" dirty="0"/>
        </a:p>
      </dgm:t>
    </dgm:pt>
    <dgm:pt modelId="{31A9ED90-1577-4330-944A-14B8466E06BC}" type="parTrans" cxnId="{1B594C66-D232-40F9-BC73-2B94D3790D21}">
      <dgm:prSet/>
      <dgm:spPr/>
      <dgm:t>
        <a:bodyPr/>
        <a:lstStyle/>
        <a:p>
          <a:endParaRPr lang="ru-RU"/>
        </a:p>
      </dgm:t>
    </dgm:pt>
    <dgm:pt modelId="{D252B602-B252-419C-A84C-23A7FF559B91}" type="sibTrans" cxnId="{1B594C66-D232-40F9-BC73-2B94D3790D21}">
      <dgm:prSet/>
      <dgm:spPr/>
      <dgm:t>
        <a:bodyPr/>
        <a:lstStyle/>
        <a:p>
          <a:endParaRPr lang="ru-RU"/>
        </a:p>
      </dgm:t>
    </dgm:pt>
    <dgm:pt modelId="{CC257A73-DC5D-4F97-B4D7-5E80E236DE01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знак информационной продукции должен соответствовать содержанию распространяемой информации и классификации, установленной Федеральным законом от 29.12.2010 № 436-ФЗ «О защите детей от информации, причиняющей вред их здоровью и развитию».</a:t>
          </a:r>
          <a:endParaRPr lang="ru-RU" sz="1600" dirty="0"/>
        </a:p>
      </dgm:t>
    </dgm:pt>
    <dgm:pt modelId="{355425C6-5EAF-4C6E-90A9-CAC8D6E8D9CB}" type="parTrans" cxnId="{E0A9F581-896D-4F89-8A1B-8E0E8F29575D}">
      <dgm:prSet/>
      <dgm:spPr/>
      <dgm:t>
        <a:bodyPr/>
        <a:lstStyle/>
        <a:p>
          <a:endParaRPr lang="ru-RU"/>
        </a:p>
      </dgm:t>
    </dgm:pt>
    <dgm:pt modelId="{262F9DAE-B2A4-4BAD-B3F4-8CEEA715DC34}" type="sibTrans" cxnId="{E0A9F581-896D-4F89-8A1B-8E0E8F29575D}">
      <dgm:prSet/>
      <dgm:spPr/>
      <dgm:t>
        <a:bodyPr/>
        <a:lstStyle/>
        <a:p>
          <a:endParaRPr lang="ru-RU"/>
        </a:p>
      </dgm:t>
    </dgm:pt>
    <dgm:pt modelId="{4310238C-25C2-4825-9344-897F0E0A535E}" type="pres">
      <dgm:prSet presAssocID="{DAF50976-ACD6-4273-8FB5-13DCA5DEB6B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D350ED-5448-44C4-9D51-B07848603E82}" type="pres">
      <dgm:prSet presAssocID="{571FB06A-4192-4542-880E-0D3AE38C3155}" presName="thickLine" presStyleLbl="alignNode1" presStyleIdx="0" presStyleCn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CA43DDA-6A99-4A06-9256-672D68F30BFC}" type="pres">
      <dgm:prSet presAssocID="{571FB06A-4192-4542-880E-0D3AE38C3155}" presName="horz1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B712D38-0BFC-4B28-A2D6-5E6C5F66D738}" type="pres">
      <dgm:prSet presAssocID="{571FB06A-4192-4542-880E-0D3AE38C3155}" presName="tx1" presStyleLbl="revTx" presStyleIdx="0" presStyleCnt="8" custScaleX="96798"/>
      <dgm:spPr/>
      <dgm:t>
        <a:bodyPr/>
        <a:lstStyle/>
        <a:p>
          <a:endParaRPr lang="ru-RU"/>
        </a:p>
      </dgm:t>
    </dgm:pt>
    <dgm:pt modelId="{7D0E85B2-9B43-471E-B1DB-7BE6827B072F}" type="pres">
      <dgm:prSet presAssocID="{571FB06A-4192-4542-880E-0D3AE38C3155}" presName="vert1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A8EDDCA-F954-479F-926A-6B24C5FDF93C}" type="pres">
      <dgm:prSet presAssocID="{C71D6667-7A96-4748-89D4-887EED4D1263}" presName="vertSpace2a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CFB83560-9317-4FE6-A959-A9FEB4E895AF}" type="pres">
      <dgm:prSet presAssocID="{C71D6667-7A96-4748-89D4-887EED4D1263}" presName="horz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CEF19D51-7881-4F56-A54B-3E261D95D288}" type="pres">
      <dgm:prSet presAssocID="{C71D6667-7A96-4748-89D4-887EED4D1263}" presName="horzSpace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8C9A9DF-2DBD-4B13-949F-57A3B297E08F}" type="pres">
      <dgm:prSet presAssocID="{C71D6667-7A96-4748-89D4-887EED4D1263}" presName="tx2" presStyleLbl="revTx" presStyleIdx="1" presStyleCnt="8"/>
      <dgm:spPr/>
      <dgm:t>
        <a:bodyPr/>
        <a:lstStyle/>
        <a:p>
          <a:endParaRPr lang="ru-RU"/>
        </a:p>
      </dgm:t>
    </dgm:pt>
    <dgm:pt modelId="{89BBE21D-8176-4670-ACB0-7E380F62F393}" type="pres">
      <dgm:prSet presAssocID="{C71D6667-7A96-4748-89D4-887EED4D1263}" presName="vert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9CF7FCDA-C0DB-478A-9461-58AC8DB36190}" type="pres">
      <dgm:prSet presAssocID="{C71D6667-7A96-4748-89D4-887EED4D1263}" presName="thinLine2b" presStyleLbl="callout" presStyleIdx="0" presStyleCnt="7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99E48D8-02C6-4197-86F4-9509FBD70E49}" type="pres">
      <dgm:prSet presAssocID="{C71D6667-7A96-4748-89D4-887EED4D1263}" presName="vertSpace2b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E2E95E5-F021-48DB-B81B-7079FE14A38D}" type="pres">
      <dgm:prSet presAssocID="{88A3BC90-28F9-424B-BD6A-5985163A2762}" presName="horz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9018AD1-8EC4-48C3-915F-E47E28789C7E}" type="pres">
      <dgm:prSet presAssocID="{88A3BC90-28F9-424B-BD6A-5985163A2762}" presName="horzSpace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79FF399-19A8-42AB-93E6-211B821B2C7E}" type="pres">
      <dgm:prSet presAssocID="{88A3BC90-28F9-424B-BD6A-5985163A2762}" presName="tx2" presStyleLbl="revTx" presStyleIdx="2" presStyleCnt="8"/>
      <dgm:spPr/>
      <dgm:t>
        <a:bodyPr/>
        <a:lstStyle/>
        <a:p>
          <a:endParaRPr lang="ru-RU"/>
        </a:p>
      </dgm:t>
    </dgm:pt>
    <dgm:pt modelId="{1E6CABFF-350C-45C4-A48C-A020631C67A4}" type="pres">
      <dgm:prSet presAssocID="{88A3BC90-28F9-424B-BD6A-5985163A2762}" presName="vert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8600534-F2B7-42D6-9153-36A1655B3C6A}" type="pres">
      <dgm:prSet presAssocID="{88A3BC90-28F9-424B-BD6A-5985163A2762}" presName="thinLine2b" presStyleLbl="callout" presStyleIdx="1" presStyleCnt="7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60C82B4-77B6-45CA-80DC-3AEAF8D5DE45}" type="pres">
      <dgm:prSet presAssocID="{88A3BC90-28F9-424B-BD6A-5985163A2762}" presName="vertSpace2b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07777A3-B0B0-4452-902A-3EAB6B70BFC2}" type="pres">
      <dgm:prSet presAssocID="{99A7C5C6-B860-4F40-A042-0B206211C1CC}" presName="horz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100CA53-B361-4742-B2B1-D5CDD86C0224}" type="pres">
      <dgm:prSet presAssocID="{99A7C5C6-B860-4F40-A042-0B206211C1CC}" presName="horzSpace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95359CD-0C3B-4180-8C8C-8F609FE5C9E5}" type="pres">
      <dgm:prSet presAssocID="{99A7C5C6-B860-4F40-A042-0B206211C1CC}" presName="tx2" presStyleLbl="revTx" presStyleIdx="3" presStyleCnt="8"/>
      <dgm:spPr/>
      <dgm:t>
        <a:bodyPr/>
        <a:lstStyle/>
        <a:p>
          <a:endParaRPr lang="ru-RU"/>
        </a:p>
      </dgm:t>
    </dgm:pt>
    <dgm:pt modelId="{B58186D9-6500-4C69-A784-6E92573D8338}" type="pres">
      <dgm:prSet presAssocID="{99A7C5C6-B860-4F40-A042-0B206211C1CC}" presName="vert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D8CD15E-719A-4372-9F78-9FFCD5D9B5AF}" type="pres">
      <dgm:prSet presAssocID="{99A7C5C6-B860-4F40-A042-0B206211C1CC}" presName="thinLine2b" presStyleLbl="callout" presStyleIdx="2" presStyleCnt="7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9AA8D65-80E8-46AF-97E5-06394FCED014}" type="pres">
      <dgm:prSet presAssocID="{99A7C5C6-B860-4F40-A042-0B206211C1CC}" presName="vertSpace2b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F9E1281-6B23-4752-8248-DD7FCD5E1E53}" type="pres">
      <dgm:prSet presAssocID="{6F1F5984-5FE0-40FE-915A-F077C15BE8A1}" presName="horz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DB6C897-123E-4C8A-A8F8-FDACEDAA7435}" type="pres">
      <dgm:prSet presAssocID="{6F1F5984-5FE0-40FE-915A-F077C15BE8A1}" presName="horzSpace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89657DE-8BC5-4065-BD33-FD1F5E0B67CE}" type="pres">
      <dgm:prSet presAssocID="{6F1F5984-5FE0-40FE-915A-F077C15BE8A1}" presName="tx2" presStyleLbl="revTx" presStyleIdx="4" presStyleCnt="8"/>
      <dgm:spPr/>
      <dgm:t>
        <a:bodyPr/>
        <a:lstStyle/>
        <a:p>
          <a:endParaRPr lang="ru-RU"/>
        </a:p>
      </dgm:t>
    </dgm:pt>
    <dgm:pt modelId="{624C4F36-C5A8-4122-A7DD-24C222B296BC}" type="pres">
      <dgm:prSet presAssocID="{6F1F5984-5FE0-40FE-915A-F077C15BE8A1}" presName="vert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AFCFD60-5DC7-4DA9-8B38-62E2C62A864F}" type="pres">
      <dgm:prSet presAssocID="{6F1F5984-5FE0-40FE-915A-F077C15BE8A1}" presName="thinLine2b" presStyleLbl="callout" presStyleIdx="3" presStyleCnt="7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4960AFC-CA55-490B-B523-B0EDA5CB3665}" type="pres">
      <dgm:prSet presAssocID="{6F1F5984-5FE0-40FE-915A-F077C15BE8A1}" presName="vertSpace2b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1D6443B-7F61-4E6D-8BB5-C3939958D9AD}" type="pres">
      <dgm:prSet presAssocID="{337BB450-DC58-4558-AE90-8F2245ECF87D}" presName="horz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5C4F94B-9D00-4B1E-9291-C73EA617D706}" type="pres">
      <dgm:prSet presAssocID="{337BB450-DC58-4558-AE90-8F2245ECF87D}" presName="horzSpace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71CB818-4E84-4EEB-94F1-A3167B6E5123}" type="pres">
      <dgm:prSet presAssocID="{337BB450-DC58-4558-AE90-8F2245ECF87D}" presName="tx2" presStyleLbl="revTx" presStyleIdx="5" presStyleCnt="8"/>
      <dgm:spPr/>
      <dgm:t>
        <a:bodyPr/>
        <a:lstStyle/>
        <a:p>
          <a:endParaRPr lang="ru-RU"/>
        </a:p>
      </dgm:t>
    </dgm:pt>
    <dgm:pt modelId="{95C266FB-717D-4C85-B1C3-A7A4149BF7D6}" type="pres">
      <dgm:prSet presAssocID="{337BB450-DC58-4558-AE90-8F2245ECF87D}" presName="vert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1F4C074-4B28-4AC6-96F9-12E7C17837A5}" type="pres">
      <dgm:prSet presAssocID="{337BB450-DC58-4558-AE90-8F2245ECF87D}" presName="thinLine2b" presStyleLbl="callout" presStyleIdx="4" presStyleCnt="7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B234AF1-045C-485F-B4B5-4C13CFE8913E}" type="pres">
      <dgm:prSet presAssocID="{337BB450-DC58-4558-AE90-8F2245ECF87D}" presName="vertSpace2b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FA877CB-737D-406A-8E77-42BA6D096282}" type="pres">
      <dgm:prSet presAssocID="{F2E8EF57-5B96-45B7-B2E6-9F0464519397}" presName="horz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151D110-541C-4D02-AD8B-A587ECCFCD77}" type="pres">
      <dgm:prSet presAssocID="{F2E8EF57-5B96-45B7-B2E6-9F0464519397}" presName="horzSpace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284CB63-A246-48D7-8977-7026EC67180B}" type="pres">
      <dgm:prSet presAssocID="{F2E8EF57-5B96-45B7-B2E6-9F0464519397}" presName="tx2" presStyleLbl="revTx" presStyleIdx="6" presStyleCnt="8" custLinFactNeighborY="-14630"/>
      <dgm:spPr/>
      <dgm:t>
        <a:bodyPr/>
        <a:lstStyle/>
        <a:p>
          <a:endParaRPr lang="ru-RU"/>
        </a:p>
      </dgm:t>
    </dgm:pt>
    <dgm:pt modelId="{84F93319-E580-4037-AC1C-658BA1155E1D}" type="pres">
      <dgm:prSet presAssocID="{F2E8EF57-5B96-45B7-B2E6-9F0464519397}" presName="vert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308D5A3-A325-4479-BE92-3E2E219AC15D}" type="pres">
      <dgm:prSet presAssocID="{F2E8EF57-5B96-45B7-B2E6-9F0464519397}" presName="thinLine2b" presStyleLbl="callout" presStyleIdx="5" presStyleCnt="7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CB90A752-676A-4305-872F-4A2912825E2E}" type="pres">
      <dgm:prSet presAssocID="{F2E8EF57-5B96-45B7-B2E6-9F0464519397}" presName="vertSpace2b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E26949C-A4FA-4409-B1CB-C003C72F896A}" type="pres">
      <dgm:prSet presAssocID="{CC257A73-DC5D-4F97-B4D7-5E80E236DE01}" presName="horz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2DC1D9D-CBDA-4E7B-934D-094761CBD9D4}" type="pres">
      <dgm:prSet presAssocID="{CC257A73-DC5D-4F97-B4D7-5E80E236DE01}" presName="horzSpace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CF9B5B6A-4BEB-4579-9F16-B78ED65FFBFF}" type="pres">
      <dgm:prSet presAssocID="{CC257A73-DC5D-4F97-B4D7-5E80E236DE01}" presName="tx2" presStyleLbl="revTx" presStyleIdx="7" presStyleCnt="8"/>
      <dgm:spPr/>
      <dgm:t>
        <a:bodyPr/>
        <a:lstStyle/>
        <a:p>
          <a:endParaRPr lang="ru-RU"/>
        </a:p>
      </dgm:t>
    </dgm:pt>
    <dgm:pt modelId="{D083F17C-67AF-4CCF-9671-ECBF05E0E2B3}" type="pres">
      <dgm:prSet presAssocID="{CC257A73-DC5D-4F97-B4D7-5E80E236DE01}" presName="vert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993BC73-E922-45C4-BBC8-01B87C089D21}" type="pres">
      <dgm:prSet presAssocID="{CC257A73-DC5D-4F97-B4D7-5E80E236DE01}" presName="thinLine2b" presStyleLbl="callout" presStyleIdx="6" presStyleCnt="7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70733F1-6801-4E48-BE3C-6DF1F5CB66BE}" type="pres">
      <dgm:prSet presAssocID="{CC257A73-DC5D-4F97-B4D7-5E80E236DE01}" presName="vertSpace2b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E34E84A4-A406-4C23-A07C-A93EB7882A3D}" type="presOf" srcId="{88A3BC90-28F9-424B-BD6A-5985163A2762}" destId="{879FF399-19A8-42AB-93E6-211B821B2C7E}" srcOrd="0" destOrd="0" presId="urn:microsoft.com/office/officeart/2008/layout/LinedList"/>
    <dgm:cxn modelId="{F5E2F9F9-1FD5-4157-9DE8-6F5602FB3EC0}" type="presOf" srcId="{DAF50976-ACD6-4273-8FB5-13DCA5DEB6B0}" destId="{4310238C-25C2-4825-9344-897F0E0A535E}" srcOrd="0" destOrd="0" presId="urn:microsoft.com/office/officeart/2008/layout/LinedList"/>
    <dgm:cxn modelId="{67628223-02CC-4463-8A15-77262DE7B07A}" type="presOf" srcId="{571FB06A-4192-4542-880E-0D3AE38C3155}" destId="{AB712D38-0BFC-4B28-A2D6-5E6C5F66D738}" srcOrd="0" destOrd="0" presId="urn:microsoft.com/office/officeart/2008/layout/LinedList"/>
    <dgm:cxn modelId="{ED0FB734-9CC9-497B-90B0-2FB84115F6D8}" srcId="{571FB06A-4192-4542-880E-0D3AE38C3155}" destId="{337BB450-DC58-4558-AE90-8F2245ECF87D}" srcOrd="4" destOrd="0" parTransId="{7389CCCE-EE76-44F3-841F-9C1BD4B0C3E6}" sibTransId="{A0453D04-1845-4D79-957D-F88BE7D46C14}"/>
    <dgm:cxn modelId="{C1F84626-4346-4CAC-BB71-CBC8207AEBAB}" type="presOf" srcId="{C71D6667-7A96-4748-89D4-887EED4D1263}" destId="{88C9A9DF-2DBD-4B13-949F-57A3B297E08F}" srcOrd="0" destOrd="0" presId="urn:microsoft.com/office/officeart/2008/layout/LinedList"/>
    <dgm:cxn modelId="{45207783-E933-410C-A349-756ED8ED92DC}" type="presOf" srcId="{337BB450-DC58-4558-AE90-8F2245ECF87D}" destId="{671CB818-4E84-4EEB-94F1-A3167B6E5123}" srcOrd="0" destOrd="0" presId="urn:microsoft.com/office/officeart/2008/layout/LinedList"/>
    <dgm:cxn modelId="{8D3F20AD-A6FA-408D-B051-CE1B25014DF8}" srcId="{571FB06A-4192-4542-880E-0D3AE38C3155}" destId="{99A7C5C6-B860-4F40-A042-0B206211C1CC}" srcOrd="2" destOrd="0" parTransId="{06454E2E-ED8D-4F21-8279-49503277A37D}" sibTransId="{DECAAE10-C197-4AC4-8A24-81CE58D39D74}"/>
    <dgm:cxn modelId="{9FA3BC1C-98FC-49EE-A7DD-5405C5490C20}" srcId="{571FB06A-4192-4542-880E-0D3AE38C3155}" destId="{88A3BC90-28F9-424B-BD6A-5985163A2762}" srcOrd="1" destOrd="0" parTransId="{5E9B4CC9-95E7-4C88-BE4D-AFCDC86437D9}" sibTransId="{D88BA8CE-8453-4B98-9109-EF58C424106C}"/>
    <dgm:cxn modelId="{351E293A-3FF7-4EB6-908C-B6CD6D298EAC}" type="presOf" srcId="{6F1F5984-5FE0-40FE-915A-F077C15BE8A1}" destId="{889657DE-8BC5-4065-BD33-FD1F5E0B67CE}" srcOrd="0" destOrd="0" presId="urn:microsoft.com/office/officeart/2008/layout/LinedList"/>
    <dgm:cxn modelId="{5718A7DF-F8BE-4992-A22D-95182019B06D}" type="presOf" srcId="{F2E8EF57-5B96-45B7-B2E6-9F0464519397}" destId="{F284CB63-A246-48D7-8977-7026EC67180B}" srcOrd="0" destOrd="0" presId="urn:microsoft.com/office/officeart/2008/layout/LinedList"/>
    <dgm:cxn modelId="{9B6886C1-CE03-4BC6-9A31-A97BF3F2B460}" srcId="{DAF50976-ACD6-4273-8FB5-13DCA5DEB6B0}" destId="{571FB06A-4192-4542-880E-0D3AE38C3155}" srcOrd="0" destOrd="0" parTransId="{B6397861-0239-4CD7-878C-008F2FF163CA}" sibTransId="{90CB2E95-776E-4806-A398-479A57EEF538}"/>
    <dgm:cxn modelId="{DA71B539-E838-4BA1-BC9F-28AF3A84335C}" type="presOf" srcId="{CC257A73-DC5D-4F97-B4D7-5E80E236DE01}" destId="{CF9B5B6A-4BEB-4579-9F16-B78ED65FFBFF}" srcOrd="0" destOrd="0" presId="urn:microsoft.com/office/officeart/2008/layout/LinedList"/>
    <dgm:cxn modelId="{078AAFA5-5CD1-4036-9641-59F6F51D3B03}" srcId="{571FB06A-4192-4542-880E-0D3AE38C3155}" destId="{C71D6667-7A96-4748-89D4-887EED4D1263}" srcOrd="0" destOrd="0" parTransId="{B30F4DC4-95F4-4D8E-82FD-A65809C24041}" sibTransId="{5A76CF28-2000-4544-B2AF-949E9A27E721}"/>
    <dgm:cxn modelId="{3225B278-389E-40B3-9192-AD0744E847BC}" type="presOf" srcId="{99A7C5C6-B860-4F40-A042-0B206211C1CC}" destId="{D95359CD-0C3B-4180-8C8C-8F609FE5C9E5}" srcOrd="0" destOrd="0" presId="urn:microsoft.com/office/officeart/2008/layout/LinedList"/>
    <dgm:cxn modelId="{E0A9F581-896D-4F89-8A1B-8E0E8F29575D}" srcId="{571FB06A-4192-4542-880E-0D3AE38C3155}" destId="{CC257A73-DC5D-4F97-B4D7-5E80E236DE01}" srcOrd="6" destOrd="0" parTransId="{355425C6-5EAF-4C6E-90A9-CAC8D6E8D9CB}" sibTransId="{262F9DAE-B2A4-4BAD-B3F4-8CEEA715DC34}"/>
    <dgm:cxn modelId="{1B594C66-D232-40F9-BC73-2B94D3790D21}" srcId="{571FB06A-4192-4542-880E-0D3AE38C3155}" destId="{F2E8EF57-5B96-45B7-B2E6-9F0464519397}" srcOrd="5" destOrd="0" parTransId="{31A9ED90-1577-4330-944A-14B8466E06BC}" sibTransId="{D252B602-B252-419C-A84C-23A7FF559B91}"/>
    <dgm:cxn modelId="{3A3C4CB1-6846-40F9-8B46-8035E066150F}" srcId="{571FB06A-4192-4542-880E-0D3AE38C3155}" destId="{6F1F5984-5FE0-40FE-915A-F077C15BE8A1}" srcOrd="3" destOrd="0" parTransId="{205AF8E5-8CF3-4DFD-A364-AE62D0EC5513}" sibTransId="{1A39E192-E91F-4CDE-8DDA-68535F5A1224}"/>
    <dgm:cxn modelId="{7005029C-0B51-4A44-9A6E-D2275CD8085F}" type="presParOf" srcId="{4310238C-25C2-4825-9344-897F0E0A535E}" destId="{39D350ED-5448-44C4-9D51-B07848603E82}" srcOrd="0" destOrd="0" presId="urn:microsoft.com/office/officeart/2008/layout/LinedList"/>
    <dgm:cxn modelId="{29BD970F-A96B-4733-88DA-B5AB3A37C6DA}" type="presParOf" srcId="{4310238C-25C2-4825-9344-897F0E0A535E}" destId="{1CA43DDA-6A99-4A06-9256-672D68F30BFC}" srcOrd="1" destOrd="0" presId="urn:microsoft.com/office/officeart/2008/layout/LinedList"/>
    <dgm:cxn modelId="{D85B626D-3A4A-46ED-9081-CA5AE0B77BDA}" type="presParOf" srcId="{1CA43DDA-6A99-4A06-9256-672D68F30BFC}" destId="{AB712D38-0BFC-4B28-A2D6-5E6C5F66D738}" srcOrd="0" destOrd="0" presId="urn:microsoft.com/office/officeart/2008/layout/LinedList"/>
    <dgm:cxn modelId="{9CA18F80-0C0A-4417-B52A-EB32E3769543}" type="presParOf" srcId="{1CA43DDA-6A99-4A06-9256-672D68F30BFC}" destId="{7D0E85B2-9B43-471E-B1DB-7BE6827B072F}" srcOrd="1" destOrd="0" presId="urn:microsoft.com/office/officeart/2008/layout/LinedList"/>
    <dgm:cxn modelId="{7E42B744-EE56-4891-95EC-5DE9D4083FA9}" type="presParOf" srcId="{7D0E85B2-9B43-471E-B1DB-7BE6827B072F}" destId="{BA8EDDCA-F954-479F-926A-6B24C5FDF93C}" srcOrd="0" destOrd="0" presId="urn:microsoft.com/office/officeart/2008/layout/LinedList"/>
    <dgm:cxn modelId="{03970E6C-32B3-47F6-9BD6-EAA4A60037BB}" type="presParOf" srcId="{7D0E85B2-9B43-471E-B1DB-7BE6827B072F}" destId="{CFB83560-9317-4FE6-A959-A9FEB4E895AF}" srcOrd="1" destOrd="0" presId="urn:microsoft.com/office/officeart/2008/layout/LinedList"/>
    <dgm:cxn modelId="{BEA17731-6CE7-4F58-8637-B7AA1FBAB596}" type="presParOf" srcId="{CFB83560-9317-4FE6-A959-A9FEB4E895AF}" destId="{CEF19D51-7881-4F56-A54B-3E261D95D288}" srcOrd="0" destOrd="0" presId="urn:microsoft.com/office/officeart/2008/layout/LinedList"/>
    <dgm:cxn modelId="{3E157692-3888-41BC-819E-3CE8B9861E26}" type="presParOf" srcId="{CFB83560-9317-4FE6-A959-A9FEB4E895AF}" destId="{88C9A9DF-2DBD-4B13-949F-57A3B297E08F}" srcOrd="1" destOrd="0" presId="urn:microsoft.com/office/officeart/2008/layout/LinedList"/>
    <dgm:cxn modelId="{F4111651-9867-4E0D-BC33-DCDA000072FE}" type="presParOf" srcId="{CFB83560-9317-4FE6-A959-A9FEB4E895AF}" destId="{89BBE21D-8176-4670-ACB0-7E380F62F393}" srcOrd="2" destOrd="0" presId="urn:microsoft.com/office/officeart/2008/layout/LinedList"/>
    <dgm:cxn modelId="{A1DFDC6F-35E5-46F2-8E90-906841F72447}" type="presParOf" srcId="{7D0E85B2-9B43-471E-B1DB-7BE6827B072F}" destId="{9CF7FCDA-C0DB-478A-9461-58AC8DB36190}" srcOrd="2" destOrd="0" presId="urn:microsoft.com/office/officeart/2008/layout/LinedList"/>
    <dgm:cxn modelId="{136AE432-EE69-4C8F-B979-036D3C642512}" type="presParOf" srcId="{7D0E85B2-9B43-471E-B1DB-7BE6827B072F}" destId="{899E48D8-02C6-4197-86F4-9509FBD70E49}" srcOrd="3" destOrd="0" presId="urn:microsoft.com/office/officeart/2008/layout/LinedList"/>
    <dgm:cxn modelId="{F323EACB-DCEF-42C9-BC60-FCC415A1EC49}" type="presParOf" srcId="{7D0E85B2-9B43-471E-B1DB-7BE6827B072F}" destId="{EE2E95E5-F021-48DB-B81B-7079FE14A38D}" srcOrd="4" destOrd="0" presId="urn:microsoft.com/office/officeart/2008/layout/LinedList"/>
    <dgm:cxn modelId="{B7F22A06-EEA1-496D-A23E-938ADDE76BC9}" type="presParOf" srcId="{EE2E95E5-F021-48DB-B81B-7079FE14A38D}" destId="{39018AD1-8EC4-48C3-915F-E47E28789C7E}" srcOrd="0" destOrd="0" presId="urn:microsoft.com/office/officeart/2008/layout/LinedList"/>
    <dgm:cxn modelId="{53C8FFD8-C70D-49E7-8467-9144036A863B}" type="presParOf" srcId="{EE2E95E5-F021-48DB-B81B-7079FE14A38D}" destId="{879FF399-19A8-42AB-93E6-211B821B2C7E}" srcOrd="1" destOrd="0" presId="urn:microsoft.com/office/officeart/2008/layout/LinedList"/>
    <dgm:cxn modelId="{AA75C6D1-2865-4733-857A-5FE9F797E558}" type="presParOf" srcId="{EE2E95E5-F021-48DB-B81B-7079FE14A38D}" destId="{1E6CABFF-350C-45C4-A48C-A020631C67A4}" srcOrd="2" destOrd="0" presId="urn:microsoft.com/office/officeart/2008/layout/LinedList"/>
    <dgm:cxn modelId="{AD0A2ADF-8A04-4C81-83E3-D52EA9CCC683}" type="presParOf" srcId="{7D0E85B2-9B43-471E-B1DB-7BE6827B072F}" destId="{A8600534-F2B7-42D6-9153-36A1655B3C6A}" srcOrd="5" destOrd="0" presId="urn:microsoft.com/office/officeart/2008/layout/LinedList"/>
    <dgm:cxn modelId="{6435ADFA-D643-4C68-A280-42597D52BAA3}" type="presParOf" srcId="{7D0E85B2-9B43-471E-B1DB-7BE6827B072F}" destId="{E60C82B4-77B6-45CA-80DC-3AEAF8D5DE45}" srcOrd="6" destOrd="0" presId="urn:microsoft.com/office/officeart/2008/layout/LinedList"/>
    <dgm:cxn modelId="{B7F702F2-FE7D-4942-B401-31B034115D95}" type="presParOf" srcId="{7D0E85B2-9B43-471E-B1DB-7BE6827B072F}" destId="{507777A3-B0B0-4452-902A-3EAB6B70BFC2}" srcOrd="7" destOrd="0" presId="urn:microsoft.com/office/officeart/2008/layout/LinedList"/>
    <dgm:cxn modelId="{C5C43313-5FC4-4C15-A1CE-C0DE75FF4EFF}" type="presParOf" srcId="{507777A3-B0B0-4452-902A-3EAB6B70BFC2}" destId="{F100CA53-B361-4742-B2B1-D5CDD86C0224}" srcOrd="0" destOrd="0" presId="urn:microsoft.com/office/officeart/2008/layout/LinedList"/>
    <dgm:cxn modelId="{2E61EB68-E62B-4E25-88AE-6DAB5EDE372E}" type="presParOf" srcId="{507777A3-B0B0-4452-902A-3EAB6B70BFC2}" destId="{D95359CD-0C3B-4180-8C8C-8F609FE5C9E5}" srcOrd="1" destOrd="0" presId="urn:microsoft.com/office/officeart/2008/layout/LinedList"/>
    <dgm:cxn modelId="{4CC89208-21F1-43E6-98BB-FCAFDEA251A9}" type="presParOf" srcId="{507777A3-B0B0-4452-902A-3EAB6B70BFC2}" destId="{B58186D9-6500-4C69-A784-6E92573D8338}" srcOrd="2" destOrd="0" presId="urn:microsoft.com/office/officeart/2008/layout/LinedList"/>
    <dgm:cxn modelId="{B755FB37-3593-493C-87A3-31A758596E37}" type="presParOf" srcId="{7D0E85B2-9B43-471E-B1DB-7BE6827B072F}" destId="{8D8CD15E-719A-4372-9F78-9FFCD5D9B5AF}" srcOrd="8" destOrd="0" presId="urn:microsoft.com/office/officeart/2008/layout/LinedList"/>
    <dgm:cxn modelId="{97E5A038-EA80-44AA-8E0C-9D4DDDE2F74A}" type="presParOf" srcId="{7D0E85B2-9B43-471E-B1DB-7BE6827B072F}" destId="{89AA8D65-80E8-46AF-97E5-06394FCED014}" srcOrd="9" destOrd="0" presId="urn:microsoft.com/office/officeart/2008/layout/LinedList"/>
    <dgm:cxn modelId="{07512B2F-533B-43CE-A633-BDD059425AFF}" type="presParOf" srcId="{7D0E85B2-9B43-471E-B1DB-7BE6827B072F}" destId="{6F9E1281-6B23-4752-8248-DD7FCD5E1E53}" srcOrd="10" destOrd="0" presId="urn:microsoft.com/office/officeart/2008/layout/LinedList"/>
    <dgm:cxn modelId="{FC11F866-09A3-4186-B9FF-F4575BE7C293}" type="presParOf" srcId="{6F9E1281-6B23-4752-8248-DD7FCD5E1E53}" destId="{5DB6C897-123E-4C8A-A8F8-FDACEDAA7435}" srcOrd="0" destOrd="0" presId="urn:microsoft.com/office/officeart/2008/layout/LinedList"/>
    <dgm:cxn modelId="{EB66EB3B-26B0-4AB3-B034-3F0C52665A50}" type="presParOf" srcId="{6F9E1281-6B23-4752-8248-DD7FCD5E1E53}" destId="{889657DE-8BC5-4065-BD33-FD1F5E0B67CE}" srcOrd="1" destOrd="0" presId="urn:microsoft.com/office/officeart/2008/layout/LinedList"/>
    <dgm:cxn modelId="{76914DFA-2583-4C32-9F36-76E74767565D}" type="presParOf" srcId="{6F9E1281-6B23-4752-8248-DD7FCD5E1E53}" destId="{624C4F36-C5A8-4122-A7DD-24C222B296BC}" srcOrd="2" destOrd="0" presId="urn:microsoft.com/office/officeart/2008/layout/LinedList"/>
    <dgm:cxn modelId="{92B4BBD9-AC45-496B-B509-E3FCBA81AFD5}" type="presParOf" srcId="{7D0E85B2-9B43-471E-B1DB-7BE6827B072F}" destId="{6AFCFD60-5DC7-4DA9-8B38-62E2C62A864F}" srcOrd="11" destOrd="0" presId="urn:microsoft.com/office/officeart/2008/layout/LinedList"/>
    <dgm:cxn modelId="{A883689B-D6C1-4EC2-87CE-05FF5D9FA6DC}" type="presParOf" srcId="{7D0E85B2-9B43-471E-B1DB-7BE6827B072F}" destId="{54960AFC-CA55-490B-B523-B0EDA5CB3665}" srcOrd="12" destOrd="0" presId="urn:microsoft.com/office/officeart/2008/layout/LinedList"/>
    <dgm:cxn modelId="{B0E8DEA1-D517-4F2F-8EFF-D4D9D9A60878}" type="presParOf" srcId="{7D0E85B2-9B43-471E-B1DB-7BE6827B072F}" destId="{81D6443B-7F61-4E6D-8BB5-C3939958D9AD}" srcOrd="13" destOrd="0" presId="urn:microsoft.com/office/officeart/2008/layout/LinedList"/>
    <dgm:cxn modelId="{F92E2EC6-E655-416B-9E16-FFD699B6033A}" type="presParOf" srcId="{81D6443B-7F61-4E6D-8BB5-C3939958D9AD}" destId="{05C4F94B-9D00-4B1E-9291-C73EA617D706}" srcOrd="0" destOrd="0" presId="urn:microsoft.com/office/officeart/2008/layout/LinedList"/>
    <dgm:cxn modelId="{DBEDFC7D-9969-4CBB-AE16-210D06F227B8}" type="presParOf" srcId="{81D6443B-7F61-4E6D-8BB5-C3939958D9AD}" destId="{671CB818-4E84-4EEB-94F1-A3167B6E5123}" srcOrd="1" destOrd="0" presId="urn:microsoft.com/office/officeart/2008/layout/LinedList"/>
    <dgm:cxn modelId="{DF3B5CD4-67EE-431C-A42B-9A05E38C8401}" type="presParOf" srcId="{81D6443B-7F61-4E6D-8BB5-C3939958D9AD}" destId="{95C266FB-717D-4C85-B1C3-A7A4149BF7D6}" srcOrd="2" destOrd="0" presId="urn:microsoft.com/office/officeart/2008/layout/LinedList"/>
    <dgm:cxn modelId="{ED93B1B1-4400-4900-AE88-A1F6F786586D}" type="presParOf" srcId="{7D0E85B2-9B43-471E-B1DB-7BE6827B072F}" destId="{D1F4C074-4B28-4AC6-96F9-12E7C17837A5}" srcOrd="14" destOrd="0" presId="urn:microsoft.com/office/officeart/2008/layout/LinedList"/>
    <dgm:cxn modelId="{8219F40C-E9B7-49F2-9643-10FFFD3B0B70}" type="presParOf" srcId="{7D0E85B2-9B43-471E-B1DB-7BE6827B072F}" destId="{1B234AF1-045C-485F-B4B5-4C13CFE8913E}" srcOrd="15" destOrd="0" presId="urn:microsoft.com/office/officeart/2008/layout/LinedList"/>
    <dgm:cxn modelId="{6BF052F0-9A65-446F-9132-6C210F7FD201}" type="presParOf" srcId="{7D0E85B2-9B43-471E-B1DB-7BE6827B072F}" destId="{3FA877CB-737D-406A-8E77-42BA6D096282}" srcOrd="16" destOrd="0" presId="urn:microsoft.com/office/officeart/2008/layout/LinedList"/>
    <dgm:cxn modelId="{65660ABD-EAFF-4971-A742-34C4044F91F4}" type="presParOf" srcId="{3FA877CB-737D-406A-8E77-42BA6D096282}" destId="{6151D110-541C-4D02-AD8B-A587ECCFCD77}" srcOrd="0" destOrd="0" presId="urn:microsoft.com/office/officeart/2008/layout/LinedList"/>
    <dgm:cxn modelId="{5D422A68-3F1D-4039-A61F-D1834CC69605}" type="presParOf" srcId="{3FA877CB-737D-406A-8E77-42BA6D096282}" destId="{F284CB63-A246-48D7-8977-7026EC67180B}" srcOrd="1" destOrd="0" presId="urn:microsoft.com/office/officeart/2008/layout/LinedList"/>
    <dgm:cxn modelId="{2E45A47A-5F38-4B74-8F95-25221C3C7699}" type="presParOf" srcId="{3FA877CB-737D-406A-8E77-42BA6D096282}" destId="{84F93319-E580-4037-AC1C-658BA1155E1D}" srcOrd="2" destOrd="0" presId="urn:microsoft.com/office/officeart/2008/layout/LinedList"/>
    <dgm:cxn modelId="{7D5B0A63-36AF-479F-81DB-FA814E081CC4}" type="presParOf" srcId="{7D0E85B2-9B43-471E-B1DB-7BE6827B072F}" destId="{B308D5A3-A325-4479-BE92-3E2E219AC15D}" srcOrd="17" destOrd="0" presId="urn:microsoft.com/office/officeart/2008/layout/LinedList"/>
    <dgm:cxn modelId="{184FF05F-F92D-470B-A01B-1F015CE6151D}" type="presParOf" srcId="{7D0E85B2-9B43-471E-B1DB-7BE6827B072F}" destId="{CB90A752-676A-4305-872F-4A2912825E2E}" srcOrd="18" destOrd="0" presId="urn:microsoft.com/office/officeart/2008/layout/LinedList"/>
    <dgm:cxn modelId="{5139F70E-3035-4AF2-B2AF-478EF4FC85C9}" type="presParOf" srcId="{7D0E85B2-9B43-471E-B1DB-7BE6827B072F}" destId="{8E26949C-A4FA-4409-B1CB-C003C72F896A}" srcOrd="19" destOrd="0" presId="urn:microsoft.com/office/officeart/2008/layout/LinedList"/>
    <dgm:cxn modelId="{F8AE4C4D-C368-4982-B0C9-BAD04C8D2E07}" type="presParOf" srcId="{8E26949C-A4FA-4409-B1CB-C003C72F896A}" destId="{72DC1D9D-CBDA-4E7B-934D-094761CBD9D4}" srcOrd="0" destOrd="0" presId="urn:microsoft.com/office/officeart/2008/layout/LinedList"/>
    <dgm:cxn modelId="{49C42B50-9295-4512-BA83-DB4D98128674}" type="presParOf" srcId="{8E26949C-A4FA-4409-B1CB-C003C72F896A}" destId="{CF9B5B6A-4BEB-4579-9F16-B78ED65FFBFF}" srcOrd="1" destOrd="0" presId="urn:microsoft.com/office/officeart/2008/layout/LinedList"/>
    <dgm:cxn modelId="{A80BCB86-1B9D-4A75-9FC4-8E48F5E25854}" type="presParOf" srcId="{8E26949C-A4FA-4409-B1CB-C003C72F896A}" destId="{D083F17C-67AF-4CCF-9671-ECBF05E0E2B3}" srcOrd="2" destOrd="0" presId="urn:microsoft.com/office/officeart/2008/layout/LinedList"/>
    <dgm:cxn modelId="{800CB685-7CFC-4102-ABF9-3C846FBE2175}" type="presParOf" srcId="{7D0E85B2-9B43-471E-B1DB-7BE6827B072F}" destId="{1993BC73-E922-45C4-BBC8-01B87C089D21}" srcOrd="20" destOrd="0" presId="urn:microsoft.com/office/officeart/2008/layout/LinedList"/>
    <dgm:cxn modelId="{645D40EE-8172-4C10-8F08-039BDA96C373}" type="presParOf" srcId="{7D0E85B2-9B43-471E-B1DB-7BE6827B072F}" destId="{370733F1-6801-4E48-BE3C-6DF1F5CB66BE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122DEF-8912-4180-B26B-A29B0770DE2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902947-1651-4383-BE64-76F79C849ADD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проверке выходных данных необходимо особое внимание обратить на то, что: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629153-AC88-4D57-A129-B90D31ED20E8}" type="parTrans" cxnId="{B3B82DD3-24A9-42A8-8370-B508BCFCF302}">
      <dgm:prSet/>
      <dgm:spPr/>
      <dgm:t>
        <a:bodyPr/>
        <a:lstStyle/>
        <a:p>
          <a:endParaRPr lang="ru-RU"/>
        </a:p>
      </dgm:t>
    </dgm:pt>
    <dgm:pt modelId="{D0EA073A-2975-464E-81A8-8BB421384E04}" type="sibTrans" cxnId="{B3B82DD3-24A9-42A8-8370-B508BCFCF302}">
      <dgm:prSet/>
      <dgm:spPr/>
      <dgm:t>
        <a:bodyPr/>
        <a:lstStyle/>
        <a:p>
          <a:endParaRPr lang="ru-RU"/>
        </a:p>
      </dgm:t>
    </dgm:pt>
    <dgm:pt modelId="{F2B43290-B76A-4A92-9236-41F405BADC22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наименование (название) средства массовой информации должно полностью соответствовать наименованию (названию), указанному в свидетельстве о государственной регистрации средства массовой информации;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0D9EF0-1039-4BF0-9E59-DF4CC69910E4}" type="parTrans" cxnId="{07778BA1-B323-4634-A549-FE787D18561D}">
      <dgm:prSet/>
      <dgm:spPr/>
      <dgm:t>
        <a:bodyPr/>
        <a:lstStyle/>
        <a:p>
          <a:endParaRPr lang="ru-RU"/>
        </a:p>
      </dgm:t>
    </dgm:pt>
    <dgm:pt modelId="{92AABBEA-16E7-48B7-A674-8334D4E8C545}" type="sibTrans" cxnId="{07778BA1-B323-4634-A549-FE787D18561D}">
      <dgm:prSet/>
      <dgm:spPr/>
      <dgm:t>
        <a:bodyPr/>
        <a:lstStyle/>
        <a:p>
          <a:endParaRPr lang="ru-RU"/>
        </a:p>
      </dgm:t>
    </dgm:pt>
    <dgm:pt modelId="{70210B3A-881C-4803-BAB8-C4D19A3EF5DB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графическое изображение знака информационной продукции должно соответствовать требованиям приказа Министерства связи и массовых коммуникаций Российской Федерации от 17.08.2012 № 202;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7E3DF6-F837-412A-A718-8871AE7A0CA2}" type="parTrans" cxnId="{E66868A4-0CDD-4E3E-8AE1-53C5DDD453F1}">
      <dgm:prSet/>
      <dgm:spPr/>
      <dgm:t>
        <a:bodyPr/>
        <a:lstStyle/>
        <a:p>
          <a:endParaRPr lang="ru-RU"/>
        </a:p>
      </dgm:t>
    </dgm:pt>
    <dgm:pt modelId="{7471507A-5B92-4B39-9140-708105E49D17}" type="sibTrans" cxnId="{E66868A4-0CDD-4E3E-8AE1-53C5DDD453F1}">
      <dgm:prSet/>
      <dgm:spPr/>
      <dgm:t>
        <a:bodyPr/>
        <a:lstStyle/>
        <a:p>
          <a:endParaRPr lang="ru-RU"/>
        </a:p>
      </dgm:t>
    </dgm:pt>
    <dgm:pt modelId="{34AE1F54-0780-4B2B-8670-39708815E519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формулировка сообщения об ограничении распространения информационной продукции среди детей должна соответствовать формулировкам, утвержденным приказом Министерства связи и массовых коммуникаций Российской Федерации от 27.09.2012 № 230;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36ABCB-47FD-47D2-A647-86D374B3D1EA}" type="parTrans" cxnId="{B1915E9C-8925-49CD-8B02-C89133C29181}">
      <dgm:prSet/>
      <dgm:spPr/>
      <dgm:t>
        <a:bodyPr/>
        <a:lstStyle/>
        <a:p>
          <a:endParaRPr lang="ru-RU"/>
        </a:p>
      </dgm:t>
    </dgm:pt>
    <dgm:pt modelId="{C03A5540-C307-459B-B14E-3F0B59E55C1E}" type="sibTrans" cxnId="{B1915E9C-8925-49CD-8B02-C89133C29181}">
      <dgm:prSet/>
      <dgm:spPr/>
      <dgm:t>
        <a:bodyPr/>
        <a:lstStyle/>
        <a:p>
          <a:endParaRPr lang="ru-RU"/>
        </a:p>
      </dgm:t>
    </dgm:pt>
    <dgm:pt modelId="{F567C85D-4B2F-48FA-BA74-A92C602AA98C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без знака информационной продукции допускается распространение информационной продукции категории 0+, а также программ (передач), выходящих в прямом эфире;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C0CE17-EACB-4E41-B0D8-DE5F70912623}" type="parTrans" cxnId="{5FFD819B-1F8A-450A-8942-15DC835A8034}">
      <dgm:prSet/>
      <dgm:spPr/>
      <dgm:t>
        <a:bodyPr/>
        <a:lstStyle/>
        <a:p>
          <a:endParaRPr lang="ru-RU"/>
        </a:p>
      </dgm:t>
    </dgm:pt>
    <dgm:pt modelId="{3E94E043-CE51-4E11-943F-EC7CC22A4EC7}" type="sibTrans" cxnId="{5FFD819B-1F8A-450A-8942-15DC835A8034}">
      <dgm:prSet/>
      <dgm:spPr/>
      <dgm:t>
        <a:bodyPr/>
        <a:lstStyle/>
        <a:p>
          <a:endParaRPr lang="ru-RU"/>
        </a:p>
      </dgm:t>
    </dgm:pt>
    <dgm:pt modelId="{94032A50-AE11-43EF-A4E8-7E942A991A62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указание в выходных данных сведений о лицензии, в соответствии с которой осуществляется распространение телеканала (радиоканала), вместо номера свидетельства о регистрации средства массовой информации, недопустимо;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7630F5-7B8C-47C8-BD4D-5D256B959A2A}" type="parTrans" cxnId="{571823A2-1717-4DFA-8E69-2F01D7F89F8F}">
      <dgm:prSet/>
      <dgm:spPr/>
      <dgm:t>
        <a:bodyPr/>
        <a:lstStyle/>
        <a:p>
          <a:endParaRPr lang="ru-RU"/>
        </a:p>
      </dgm:t>
    </dgm:pt>
    <dgm:pt modelId="{59D101D5-1C93-4813-A9E2-2868EEE11BCA}" type="sibTrans" cxnId="{571823A2-1717-4DFA-8E69-2F01D7F89F8F}">
      <dgm:prSet/>
      <dgm:spPr/>
      <dgm:t>
        <a:bodyPr/>
        <a:lstStyle/>
        <a:p>
          <a:endParaRPr lang="ru-RU"/>
        </a:p>
      </dgm:t>
    </dgm:pt>
    <dgm:pt modelId="{BBA5180A-BE66-482C-8B06-AE4769E9BB2A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указание в выходных данных телеканала (телепрограммы) официального сокращенного наименования Службы (Роскомнадзор) не является нарушением требований ст. 27 Закона о СМИ.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3D9C06-3B0B-4A52-BEB1-C24E4055C372}" type="parTrans" cxnId="{9D82CF31-7E3E-4A4B-8E1B-6B01340F89D9}">
      <dgm:prSet/>
      <dgm:spPr/>
      <dgm:t>
        <a:bodyPr/>
        <a:lstStyle/>
        <a:p>
          <a:endParaRPr lang="ru-RU"/>
        </a:p>
      </dgm:t>
    </dgm:pt>
    <dgm:pt modelId="{4D45537E-0F70-4377-A316-9C1126E4EBD4}" type="sibTrans" cxnId="{9D82CF31-7E3E-4A4B-8E1B-6B01340F89D9}">
      <dgm:prSet/>
      <dgm:spPr/>
      <dgm:t>
        <a:bodyPr/>
        <a:lstStyle/>
        <a:p>
          <a:endParaRPr lang="ru-RU"/>
        </a:p>
      </dgm:t>
    </dgm:pt>
    <dgm:pt modelId="{F54E5B4A-F280-44E4-ABB6-0AED83F821B9}">
      <dgm:prSet/>
      <dgm:spPr/>
      <dgm:t>
        <a:bodyPr/>
        <a:lstStyle/>
        <a:p>
          <a:endParaRPr lang="ru-RU"/>
        </a:p>
      </dgm:t>
    </dgm:pt>
    <dgm:pt modelId="{546FC93A-4256-4CF5-B605-DE1022E111FF}" type="parTrans" cxnId="{C94ED0A7-074D-47EC-8121-1728E37A8EB5}">
      <dgm:prSet/>
      <dgm:spPr/>
      <dgm:t>
        <a:bodyPr/>
        <a:lstStyle/>
        <a:p>
          <a:endParaRPr lang="ru-RU"/>
        </a:p>
      </dgm:t>
    </dgm:pt>
    <dgm:pt modelId="{BEFB6994-34A6-4946-B7C4-D7DED8C9B4FD}" type="sibTrans" cxnId="{C94ED0A7-074D-47EC-8121-1728E37A8EB5}">
      <dgm:prSet/>
      <dgm:spPr/>
      <dgm:t>
        <a:bodyPr/>
        <a:lstStyle/>
        <a:p>
          <a:endParaRPr lang="ru-RU"/>
        </a:p>
      </dgm:t>
    </dgm:pt>
    <dgm:pt modelId="{AF528C5D-714D-4953-9409-50755017B176}">
      <dgm:prSet/>
      <dgm:spPr/>
      <dgm:t>
        <a:bodyPr/>
        <a:lstStyle/>
        <a:p>
          <a:endParaRPr lang="ru-RU"/>
        </a:p>
      </dgm:t>
    </dgm:pt>
    <dgm:pt modelId="{ECB60365-6EAB-45ED-A56B-A7507306E26A}" type="parTrans" cxnId="{C4F5F264-067A-49AD-98BC-2045C5319456}">
      <dgm:prSet/>
      <dgm:spPr/>
      <dgm:t>
        <a:bodyPr/>
        <a:lstStyle/>
        <a:p>
          <a:endParaRPr lang="ru-RU"/>
        </a:p>
      </dgm:t>
    </dgm:pt>
    <dgm:pt modelId="{4AB3E3FF-E94F-4E62-ABAB-13AF3B279A5D}" type="sibTrans" cxnId="{C4F5F264-067A-49AD-98BC-2045C5319456}">
      <dgm:prSet/>
      <dgm:spPr/>
      <dgm:t>
        <a:bodyPr/>
        <a:lstStyle/>
        <a:p>
          <a:endParaRPr lang="ru-RU"/>
        </a:p>
      </dgm:t>
    </dgm:pt>
    <dgm:pt modelId="{C8D50471-92A3-4433-9AB5-EDFFA55D9C58}">
      <dgm:prSet/>
      <dgm:spPr/>
      <dgm:t>
        <a:bodyPr/>
        <a:lstStyle/>
        <a:p>
          <a:endParaRPr lang="ru-RU"/>
        </a:p>
      </dgm:t>
    </dgm:pt>
    <dgm:pt modelId="{A5B0A01B-678C-4BFE-8D6E-DDFCBA44F53E}" type="parTrans" cxnId="{5D50E662-42BB-4786-A9C2-48EB1AFA4BE0}">
      <dgm:prSet/>
      <dgm:spPr/>
      <dgm:t>
        <a:bodyPr/>
        <a:lstStyle/>
        <a:p>
          <a:endParaRPr lang="ru-RU"/>
        </a:p>
      </dgm:t>
    </dgm:pt>
    <dgm:pt modelId="{11714D68-5C28-4754-908D-D1BAEA4EB483}" type="sibTrans" cxnId="{5D50E662-42BB-4786-A9C2-48EB1AFA4BE0}">
      <dgm:prSet/>
      <dgm:spPr/>
      <dgm:t>
        <a:bodyPr/>
        <a:lstStyle/>
        <a:p>
          <a:endParaRPr lang="ru-RU"/>
        </a:p>
      </dgm:t>
    </dgm:pt>
    <dgm:pt modelId="{E4DD8C70-0336-478B-8D23-E28E25339E10}" type="pres">
      <dgm:prSet presAssocID="{EB122DEF-8912-4180-B26B-A29B0770DE2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28E9BDB-D7B5-4BCE-BAC6-FE389956BB1D}" type="pres">
      <dgm:prSet presAssocID="{EB122DEF-8912-4180-B26B-A29B0770DE22}" presName="Name1" presStyleCnt="0"/>
      <dgm:spPr/>
    </dgm:pt>
    <dgm:pt modelId="{D63C9B62-5C89-4D7A-BE89-74F76ACA4B2B}" type="pres">
      <dgm:prSet presAssocID="{EB122DEF-8912-4180-B26B-A29B0770DE22}" presName="cycle" presStyleCnt="0"/>
      <dgm:spPr/>
    </dgm:pt>
    <dgm:pt modelId="{7BA29548-BABB-4429-AE8E-22246571E873}" type="pres">
      <dgm:prSet presAssocID="{EB122DEF-8912-4180-B26B-A29B0770DE22}" presName="srcNode" presStyleLbl="node1" presStyleIdx="0" presStyleCnt="7"/>
      <dgm:spPr/>
    </dgm:pt>
    <dgm:pt modelId="{E0441FA1-D024-452D-B2D5-C4BB21F74EAA}" type="pres">
      <dgm:prSet presAssocID="{EB122DEF-8912-4180-B26B-A29B0770DE22}" presName="conn" presStyleLbl="parChTrans1D2" presStyleIdx="0" presStyleCnt="1"/>
      <dgm:spPr/>
      <dgm:t>
        <a:bodyPr/>
        <a:lstStyle/>
        <a:p>
          <a:endParaRPr lang="ru-RU"/>
        </a:p>
      </dgm:t>
    </dgm:pt>
    <dgm:pt modelId="{FE40AACE-A69C-47F1-9732-2A4B53F5C530}" type="pres">
      <dgm:prSet presAssocID="{EB122DEF-8912-4180-B26B-A29B0770DE22}" presName="extraNode" presStyleLbl="node1" presStyleIdx="0" presStyleCnt="7"/>
      <dgm:spPr/>
    </dgm:pt>
    <dgm:pt modelId="{61DA5B77-8C1B-4839-99B4-0BC94B0E50C6}" type="pres">
      <dgm:prSet presAssocID="{EB122DEF-8912-4180-B26B-A29B0770DE22}" presName="dstNode" presStyleLbl="node1" presStyleIdx="0" presStyleCnt="7"/>
      <dgm:spPr/>
    </dgm:pt>
    <dgm:pt modelId="{4F0C7A2B-CA91-4087-9F7C-0A0F66F72661}" type="pres">
      <dgm:prSet presAssocID="{67902947-1651-4383-BE64-76F79C849ADD}" presName="text_1" presStyleLbl="node1" presStyleIdx="0" presStyleCnt="7" custLinFactNeighborX="-632" custLinFactNeighborY="-19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52B27-E96E-457F-902C-45B9DC7E7B5C}" type="pres">
      <dgm:prSet presAssocID="{67902947-1651-4383-BE64-76F79C849ADD}" presName="accent_1" presStyleCnt="0"/>
      <dgm:spPr/>
    </dgm:pt>
    <dgm:pt modelId="{8E2EFB78-83D0-428E-8999-DD5BB210C79A}" type="pres">
      <dgm:prSet presAssocID="{67902947-1651-4383-BE64-76F79C849ADD}" presName="accentRepeatNode" presStyleLbl="solidFgAcc1" presStyleIdx="0" presStyleCnt="7"/>
      <dgm:spPr/>
    </dgm:pt>
    <dgm:pt modelId="{F1E63544-1A60-4187-91A7-DBF816ABA5C5}" type="pres">
      <dgm:prSet presAssocID="{F2B43290-B76A-4A92-9236-41F405BADC22}" presName="text_2" presStyleLbl="node1" presStyleIdx="1" presStyleCnt="7" custLinFactNeighborX="-109" custLinFactNeighborY="-15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00AEB-42BF-4E63-B155-A4FA45C7D33E}" type="pres">
      <dgm:prSet presAssocID="{F2B43290-B76A-4A92-9236-41F405BADC22}" presName="accent_2" presStyleCnt="0"/>
      <dgm:spPr/>
    </dgm:pt>
    <dgm:pt modelId="{73DEEADD-513B-4B4F-82D4-EFBDA11C83D1}" type="pres">
      <dgm:prSet presAssocID="{F2B43290-B76A-4A92-9236-41F405BADC22}" presName="accentRepeatNode" presStyleLbl="solidFgAcc1" presStyleIdx="1" presStyleCnt="7"/>
      <dgm:spPr/>
    </dgm:pt>
    <dgm:pt modelId="{511B99D2-4E85-4F38-B45B-E0AE55778A2D}" type="pres">
      <dgm:prSet presAssocID="{70210B3A-881C-4803-BAB8-C4D19A3EF5DB}" presName="text_3" presStyleLbl="node1" presStyleIdx="2" presStyleCnt="7" custLinFactNeighborX="224" custLinFactNeighborY="-13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AC152-D4A2-40BA-B2C5-088C21E47708}" type="pres">
      <dgm:prSet presAssocID="{70210B3A-881C-4803-BAB8-C4D19A3EF5DB}" presName="accent_3" presStyleCnt="0"/>
      <dgm:spPr/>
    </dgm:pt>
    <dgm:pt modelId="{DF689932-254D-4E09-9D14-3E33F05A6471}" type="pres">
      <dgm:prSet presAssocID="{70210B3A-881C-4803-BAB8-C4D19A3EF5DB}" presName="accentRepeatNode" presStyleLbl="solidFgAcc1" presStyleIdx="2" presStyleCnt="7"/>
      <dgm:spPr/>
    </dgm:pt>
    <dgm:pt modelId="{99DBB159-912E-4BC9-88DB-622B2563A5F3}" type="pres">
      <dgm:prSet presAssocID="{34AE1F54-0780-4B2B-8670-39708815E519}" presName="text_4" presStyleLbl="node1" presStyleIdx="3" presStyleCnt="7" custScaleY="118418" custLinFactNeighborX="225" custLinFactNeighborY="-10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5F271-99AF-42A4-A70A-3BCC72C3FEEC}" type="pres">
      <dgm:prSet presAssocID="{34AE1F54-0780-4B2B-8670-39708815E519}" presName="accent_4" presStyleCnt="0"/>
      <dgm:spPr/>
    </dgm:pt>
    <dgm:pt modelId="{FF8AE0A5-E714-4400-B88B-5299D825A20B}" type="pres">
      <dgm:prSet presAssocID="{34AE1F54-0780-4B2B-8670-39708815E519}" presName="accentRepeatNode" presStyleLbl="solidFgAcc1" presStyleIdx="3" presStyleCnt="7"/>
      <dgm:spPr/>
    </dgm:pt>
    <dgm:pt modelId="{19F62937-FF06-4004-A891-D20B926DCEAB}" type="pres">
      <dgm:prSet presAssocID="{F567C85D-4B2F-48FA-BA74-A92C602AA98C}" presName="text_5" presStyleLbl="node1" presStyleIdx="4" presStyleCnt="7" custLinFactNeighborX="224" custLinFactNeighborY="-13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ABC2A-E2A5-4B62-B669-CB7915457814}" type="pres">
      <dgm:prSet presAssocID="{F567C85D-4B2F-48FA-BA74-A92C602AA98C}" presName="accent_5" presStyleCnt="0"/>
      <dgm:spPr/>
    </dgm:pt>
    <dgm:pt modelId="{EF7DBFAB-E65D-4A4D-91E0-0D73995D5F4D}" type="pres">
      <dgm:prSet presAssocID="{F567C85D-4B2F-48FA-BA74-A92C602AA98C}" presName="accentRepeatNode" presStyleLbl="solidFgAcc1" presStyleIdx="4" presStyleCnt="7"/>
      <dgm:spPr/>
    </dgm:pt>
    <dgm:pt modelId="{9C83A607-A1FB-4829-AA18-EEE5E032953A}" type="pres">
      <dgm:prSet presAssocID="{94032A50-AE11-43EF-A4E8-7E942A991A62}" presName="text_6" presStyleLbl="node1" presStyleIdx="5" presStyleCnt="7" custLinFactNeighborY="-13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4B3A9-9836-4B55-9B79-396E24E32894}" type="pres">
      <dgm:prSet presAssocID="{94032A50-AE11-43EF-A4E8-7E942A991A62}" presName="accent_6" presStyleCnt="0"/>
      <dgm:spPr/>
    </dgm:pt>
    <dgm:pt modelId="{70C090F6-DC99-46D8-9776-21715657E3A7}" type="pres">
      <dgm:prSet presAssocID="{94032A50-AE11-43EF-A4E8-7E942A991A62}" presName="accentRepeatNode" presStyleLbl="solidFgAcc1" presStyleIdx="5" presStyleCnt="7"/>
      <dgm:spPr/>
    </dgm:pt>
    <dgm:pt modelId="{EEFFC211-48FF-448F-ACD9-E540CCE20D9C}" type="pres">
      <dgm:prSet presAssocID="{BBA5180A-BE66-482C-8B06-AE4769E9BB2A}" presName="text_7" presStyleLbl="node1" presStyleIdx="6" presStyleCnt="7" custLinFactNeighborX="-632" custLinFactNeighborY="-15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0FF5C-E8B7-421D-9B5F-A314AF5A4CF1}" type="pres">
      <dgm:prSet presAssocID="{BBA5180A-BE66-482C-8B06-AE4769E9BB2A}" presName="accent_7" presStyleCnt="0"/>
      <dgm:spPr/>
    </dgm:pt>
    <dgm:pt modelId="{36A79028-7B42-42AE-B627-7B07C3DFA9C3}" type="pres">
      <dgm:prSet presAssocID="{BBA5180A-BE66-482C-8B06-AE4769E9BB2A}" presName="accentRepeatNode" presStyleLbl="solidFgAcc1" presStyleIdx="6" presStyleCnt="7"/>
      <dgm:spPr/>
    </dgm:pt>
  </dgm:ptLst>
  <dgm:cxnLst>
    <dgm:cxn modelId="{9D82CF31-7E3E-4A4B-8E1B-6B01340F89D9}" srcId="{EB122DEF-8912-4180-B26B-A29B0770DE22}" destId="{BBA5180A-BE66-482C-8B06-AE4769E9BB2A}" srcOrd="6" destOrd="0" parTransId="{893D9C06-3B0B-4A52-BEB1-C24E4055C372}" sibTransId="{4D45537E-0F70-4377-A316-9C1126E4EBD4}"/>
    <dgm:cxn modelId="{002C7748-289F-4EE7-BAF9-E9C71E9FB325}" type="presOf" srcId="{70210B3A-881C-4803-BAB8-C4D19A3EF5DB}" destId="{511B99D2-4E85-4F38-B45B-E0AE55778A2D}" srcOrd="0" destOrd="0" presId="urn:microsoft.com/office/officeart/2008/layout/VerticalCurvedList"/>
    <dgm:cxn modelId="{DF23D7BA-CA30-4AF6-A04E-A8C66880CE39}" type="presOf" srcId="{D0EA073A-2975-464E-81A8-8BB421384E04}" destId="{E0441FA1-D024-452D-B2D5-C4BB21F74EAA}" srcOrd="0" destOrd="0" presId="urn:microsoft.com/office/officeart/2008/layout/VerticalCurvedList"/>
    <dgm:cxn modelId="{5FFD819B-1F8A-450A-8942-15DC835A8034}" srcId="{EB122DEF-8912-4180-B26B-A29B0770DE22}" destId="{F567C85D-4B2F-48FA-BA74-A92C602AA98C}" srcOrd="4" destOrd="0" parTransId="{D0C0CE17-EACB-4E41-B0D8-DE5F70912623}" sibTransId="{3E94E043-CE51-4E11-943F-EC7CC22A4EC7}"/>
    <dgm:cxn modelId="{9346DEAD-4FDD-400D-BBF7-4BF4F0D35D80}" type="presOf" srcId="{F2B43290-B76A-4A92-9236-41F405BADC22}" destId="{F1E63544-1A60-4187-91A7-DBF816ABA5C5}" srcOrd="0" destOrd="0" presId="urn:microsoft.com/office/officeart/2008/layout/VerticalCurvedList"/>
    <dgm:cxn modelId="{B1915E9C-8925-49CD-8B02-C89133C29181}" srcId="{EB122DEF-8912-4180-B26B-A29B0770DE22}" destId="{34AE1F54-0780-4B2B-8670-39708815E519}" srcOrd="3" destOrd="0" parTransId="{1136ABCB-47FD-47D2-A647-86D374B3D1EA}" sibTransId="{C03A5540-C307-459B-B14E-3F0B59E55C1E}"/>
    <dgm:cxn modelId="{C94ED0A7-074D-47EC-8121-1728E37A8EB5}" srcId="{EB122DEF-8912-4180-B26B-A29B0770DE22}" destId="{F54E5B4A-F280-44E4-ABB6-0AED83F821B9}" srcOrd="7" destOrd="0" parTransId="{546FC93A-4256-4CF5-B605-DE1022E111FF}" sibTransId="{BEFB6994-34A6-4946-B7C4-D7DED8C9B4FD}"/>
    <dgm:cxn modelId="{9EE23A65-5307-47CB-B6D4-50120938380A}" type="presOf" srcId="{94032A50-AE11-43EF-A4E8-7E942A991A62}" destId="{9C83A607-A1FB-4829-AA18-EEE5E032953A}" srcOrd="0" destOrd="0" presId="urn:microsoft.com/office/officeart/2008/layout/VerticalCurvedList"/>
    <dgm:cxn modelId="{C4F5F264-067A-49AD-98BC-2045C5319456}" srcId="{EB122DEF-8912-4180-B26B-A29B0770DE22}" destId="{AF528C5D-714D-4953-9409-50755017B176}" srcOrd="8" destOrd="0" parTransId="{ECB60365-6EAB-45ED-A56B-A7507306E26A}" sibTransId="{4AB3E3FF-E94F-4E62-ABAB-13AF3B279A5D}"/>
    <dgm:cxn modelId="{7757CF63-8DF3-45AD-94E2-6AF0F63171E4}" type="presOf" srcId="{EB122DEF-8912-4180-B26B-A29B0770DE22}" destId="{E4DD8C70-0336-478B-8D23-E28E25339E10}" srcOrd="0" destOrd="0" presId="urn:microsoft.com/office/officeart/2008/layout/VerticalCurvedList"/>
    <dgm:cxn modelId="{ACA13EBE-961D-4A76-907B-0513F4C001B4}" type="presOf" srcId="{BBA5180A-BE66-482C-8B06-AE4769E9BB2A}" destId="{EEFFC211-48FF-448F-ACD9-E540CCE20D9C}" srcOrd="0" destOrd="0" presId="urn:microsoft.com/office/officeart/2008/layout/VerticalCurvedList"/>
    <dgm:cxn modelId="{6A01A239-A68E-478B-BE0C-BB95043BA1A2}" type="presOf" srcId="{34AE1F54-0780-4B2B-8670-39708815E519}" destId="{99DBB159-912E-4BC9-88DB-622B2563A5F3}" srcOrd="0" destOrd="0" presId="urn:microsoft.com/office/officeart/2008/layout/VerticalCurvedList"/>
    <dgm:cxn modelId="{BEA64406-9F64-4F37-874A-0651088BC375}" type="presOf" srcId="{67902947-1651-4383-BE64-76F79C849ADD}" destId="{4F0C7A2B-CA91-4087-9F7C-0A0F66F72661}" srcOrd="0" destOrd="0" presId="urn:microsoft.com/office/officeart/2008/layout/VerticalCurvedList"/>
    <dgm:cxn modelId="{B3B82DD3-24A9-42A8-8370-B508BCFCF302}" srcId="{EB122DEF-8912-4180-B26B-A29B0770DE22}" destId="{67902947-1651-4383-BE64-76F79C849ADD}" srcOrd="0" destOrd="0" parTransId="{BC629153-AC88-4D57-A129-B90D31ED20E8}" sibTransId="{D0EA073A-2975-464E-81A8-8BB421384E04}"/>
    <dgm:cxn modelId="{E66868A4-0CDD-4E3E-8AE1-53C5DDD453F1}" srcId="{EB122DEF-8912-4180-B26B-A29B0770DE22}" destId="{70210B3A-881C-4803-BAB8-C4D19A3EF5DB}" srcOrd="2" destOrd="0" parTransId="{B27E3DF6-F837-412A-A718-8871AE7A0CA2}" sibTransId="{7471507A-5B92-4B39-9140-708105E49D17}"/>
    <dgm:cxn modelId="{07778BA1-B323-4634-A549-FE787D18561D}" srcId="{EB122DEF-8912-4180-B26B-A29B0770DE22}" destId="{F2B43290-B76A-4A92-9236-41F405BADC22}" srcOrd="1" destOrd="0" parTransId="{700D9EF0-1039-4BF0-9E59-DF4CC69910E4}" sibTransId="{92AABBEA-16E7-48B7-A674-8334D4E8C545}"/>
    <dgm:cxn modelId="{0E0C8544-A92A-44C1-AB0E-18FFFEBB086D}" type="presOf" srcId="{F567C85D-4B2F-48FA-BA74-A92C602AA98C}" destId="{19F62937-FF06-4004-A891-D20B926DCEAB}" srcOrd="0" destOrd="0" presId="urn:microsoft.com/office/officeart/2008/layout/VerticalCurvedList"/>
    <dgm:cxn modelId="{5D50E662-42BB-4786-A9C2-48EB1AFA4BE0}" srcId="{EB122DEF-8912-4180-B26B-A29B0770DE22}" destId="{C8D50471-92A3-4433-9AB5-EDFFA55D9C58}" srcOrd="9" destOrd="0" parTransId="{A5B0A01B-678C-4BFE-8D6E-DDFCBA44F53E}" sibTransId="{11714D68-5C28-4754-908D-D1BAEA4EB483}"/>
    <dgm:cxn modelId="{571823A2-1717-4DFA-8E69-2F01D7F89F8F}" srcId="{EB122DEF-8912-4180-B26B-A29B0770DE22}" destId="{94032A50-AE11-43EF-A4E8-7E942A991A62}" srcOrd="5" destOrd="0" parTransId="{1D7630F5-7B8C-47C8-BD4D-5D256B959A2A}" sibTransId="{59D101D5-1C93-4813-A9E2-2868EEE11BCA}"/>
    <dgm:cxn modelId="{ECF241E7-E91D-4643-992B-E6EBFBE8DB52}" type="presParOf" srcId="{E4DD8C70-0336-478B-8D23-E28E25339E10}" destId="{928E9BDB-D7B5-4BCE-BAC6-FE389956BB1D}" srcOrd="0" destOrd="0" presId="urn:microsoft.com/office/officeart/2008/layout/VerticalCurvedList"/>
    <dgm:cxn modelId="{0B58593B-5CAC-4DAD-A44E-72B02619091F}" type="presParOf" srcId="{928E9BDB-D7B5-4BCE-BAC6-FE389956BB1D}" destId="{D63C9B62-5C89-4D7A-BE89-74F76ACA4B2B}" srcOrd="0" destOrd="0" presId="urn:microsoft.com/office/officeart/2008/layout/VerticalCurvedList"/>
    <dgm:cxn modelId="{C1E17450-1C74-49DE-8369-975DB4376E1A}" type="presParOf" srcId="{D63C9B62-5C89-4D7A-BE89-74F76ACA4B2B}" destId="{7BA29548-BABB-4429-AE8E-22246571E873}" srcOrd="0" destOrd="0" presId="urn:microsoft.com/office/officeart/2008/layout/VerticalCurvedList"/>
    <dgm:cxn modelId="{FBCD30CB-12D5-4B21-A1BE-B2034881081C}" type="presParOf" srcId="{D63C9B62-5C89-4D7A-BE89-74F76ACA4B2B}" destId="{E0441FA1-D024-452D-B2D5-C4BB21F74EAA}" srcOrd="1" destOrd="0" presId="urn:microsoft.com/office/officeart/2008/layout/VerticalCurvedList"/>
    <dgm:cxn modelId="{1D612809-E3A2-4CFD-8251-948A808D805F}" type="presParOf" srcId="{D63C9B62-5C89-4D7A-BE89-74F76ACA4B2B}" destId="{FE40AACE-A69C-47F1-9732-2A4B53F5C530}" srcOrd="2" destOrd="0" presId="urn:microsoft.com/office/officeart/2008/layout/VerticalCurvedList"/>
    <dgm:cxn modelId="{21D89933-8545-4E2A-BAC3-5DC483B2B92F}" type="presParOf" srcId="{D63C9B62-5C89-4D7A-BE89-74F76ACA4B2B}" destId="{61DA5B77-8C1B-4839-99B4-0BC94B0E50C6}" srcOrd="3" destOrd="0" presId="urn:microsoft.com/office/officeart/2008/layout/VerticalCurvedList"/>
    <dgm:cxn modelId="{1AABDABF-926F-4934-85D0-2D41162BF2F8}" type="presParOf" srcId="{928E9BDB-D7B5-4BCE-BAC6-FE389956BB1D}" destId="{4F0C7A2B-CA91-4087-9F7C-0A0F66F72661}" srcOrd="1" destOrd="0" presId="urn:microsoft.com/office/officeart/2008/layout/VerticalCurvedList"/>
    <dgm:cxn modelId="{60C789C7-A3E5-4347-BAD9-D80219C07F19}" type="presParOf" srcId="{928E9BDB-D7B5-4BCE-BAC6-FE389956BB1D}" destId="{3AA52B27-E96E-457F-902C-45B9DC7E7B5C}" srcOrd="2" destOrd="0" presId="urn:microsoft.com/office/officeart/2008/layout/VerticalCurvedList"/>
    <dgm:cxn modelId="{C9EA7723-56B0-42F2-947D-B05547ABD5CC}" type="presParOf" srcId="{3AA52B27-E96E-457F-902C-45B9DC7E7B5C}" destId="{8E2EFB78-83D0-428E-8999-DD5BB210C79A}" srcOrd="0" destOrd="0" presId="urn:microsoft.com/office/officeart/2008/layout/VerticalCurvedList"/>
    <dgm:cxn modelId="{E34CF926-A2CA-44EF-9F74-17EC3D60C508}" type="presParOf" srcId="{928E9BDB-D7B5-4BCE-BAC6-FE389956BB1D}" destId="{F1E63544-1A60-4187-91A7-DBF816ABA5C5}" srcOrd="3" destOrd="0" presId="urn:microsoft.com/office/officeart/2008/layout/VerticalCurvedList"/>
    <dgm:cxn modelId="{4D6B9A97-D61A-4695-8C69-CCF51AF794EF}" type="presParOf" srcId="{928E9BDB-D7B5-4BCE-BAC6-FE389956BB1D}" destId="{2B900AEB-42BF-4E63-B155-A4FA45C7D33E}" srcOrd="4" destOrd="0" presId="urn:microsoft.com/office/officeart/2008/layout/VerticalCurvedList"/>
    <dgm:cxn modelId="{36CF26DA-4BEA-4AC8-BF86-E9D04A136606}" type="presParOf" srcId="{2B900AEB-42BF-4E63-B155-A4FA45C7D33E}" destId="{73DEEADD-513B-4B4F-82D4-EFBDA11C83D1}" srcOrd="0" destOrd="0" presId="urn:microsoft.com/office/officeart/2008/layout/VerticalCurvedList"/>
    <dgm:cxn modelId="{FD3EDEBB-5AEE-4008-A84C-C03689A437F0}" type="presParOf" srcId="{928E9BDB-D7B5-4BCE-BAC6-FE389956BB1D}" destId="{511B99D2-4E85-4F38-B45B-E0AE55778A2D}" srcOrd="5" destOrd="0" presId="urn:microsoft.com/office/officeart/2008/layout/VerticalCurvedList"/>
    <dgm:cxn modelId="{27FADA26-D645-4904-A3BF-9C6C5FA1867E}" type="presParOf" srcId="{928E9BDB-D7B5-4BCE-BAC6-FE389956BB1D}" destId="{160AC152-D4A2-40BA-B2C5-088C21E47708}" srcOrd="6" destOrd="0" presId="urn:microsoft.com/office/officeart/2008/layout/VerticalCurvedList"/>
    <dgm:cxn modelId="{1FC95956-F2A7-4003-B665-B95B5F37CB72}" type="presParOf" srcId="{160AC152-D4A2-40BA-B2C5-088C21E47708}" destId="{DF689932-254D-4E09-9D14-3E33F05A6471}" srcOrd="0" destOrd="0" presId="urn:microsoft.com/office/officeart/2008/layout/VerticalCurvedList"/>
    <dgm:cxn modelId="{96DCB9D7-30E0-4638-BF33-EC3DB0A42FC1}" type="presParOf" srcId="{928E9BDB-D7B5-4BCE-BAC6-FE389956BB1D}" destId="{99DBB159-912E-4BC9-88DB-622B2563A5F3}" srcOrd="7" destOrd="0" presId="urn:microsoft.com/office/officeart/2008/layout/VerticalCurvedList"/>
    <dgm:cxn modelId="{1FB3773A-5AF2-4E2B-B593-DFE270A5DD55}" type="presParOf" srcId="{928E9BDB-D7B5-4BCE-BAC6-FE389956BB1D}" destId="{C385F271-99AF-42A4-A70A-3BCC72C3FEEC}" srcOrd="8" destOrd="0" presId="urn:microsoft.com/office/officeart/2008/layout/VerticalCurvedList"/>
    <dgm:cxn modelId="{B1629AE7-A9D1-44B6-B7CE-09271B7F47F9}" type="presParOf" srcId="{C385F271-99AF-42A4-A70A-3BCC72C3FEEC}" destId="{FF8AE0A5-E714-4400-B88B-5299D825A20B}" srcOrd="0" destOrd="0" presId="urn:microsoft.com/office/officeart/2008/layout/VerticalCurvedList"/>
    <dgm:cxn modelId="{9F593836-2A32-4781-83FD-49E9405D78D7}" type="presParOf" srcId="{928E9BDB-D7B5-4BCE-BAC6-FE389956BB1D}" destId="{19F62937-FF06-4004-A891-D20B926DCEAB}" srcOrd="9" destOrd="0" presId="urn:microsoft.com/office/officeart/2008/layout/VerticalCurvedList"/>
    <dgm:cxn modelId="{0F4DFC99-646B-4635-AF30-DF3D8AB148ED}" type="presParOf" srcId="{928E9BDB-D7B5-4BCE-BAC6-FE389956BB1D}" destId="{1FDABC2A-E2A5-4B62-B669-CB7915457814}" srcOrd="10" destOrd="0" presId="urn:microsoft.com/office/officeart/2008/layout/VerticalCurvedList"/>
    <dgm:cxn modelId="{50852552-BE27-48B2-BA73-6C7E080C3737}" type="presParOf" srcId="{1FDABC2A-E2A5-4B62-B669-CB7915457814}" destId="{EF7DBFAB-E65D-4A4D-91E0-0D73995D5F4D}" srcOrd="0" destOrd="0" presId="urn:microsoft.com/office/officeart/2008/layout/VerticalCurvedList"/>
    <dgm:cxn modelId="{C83769CC-E64D-4895-BA0C-93D72B5864DD}" type="presParOf" srcId="{928E9BDB-D7B5-4BCE-BAC6-FE389956BB1D}" destId="{9C83A607-A1FB-4829-AA18-EEE5E032953A}" srcOrd="11" destOrd="0" presId="urn:microsoft.com/office/officeart/2008/layout/VerticalCurvedList"/>
    <dgm:cxn modelId="{DA88A8DE-A2AA-43C0-BEE5-E56085B49CD4}" type="presParOf" srcId="{928E9BDB-D7B5-4BCE-BAC6-FE389956BB1D}" destId="{7794B3A9-9836-4B55-9B79-396E24E32894}" srcOrd="12" destOrd="0" presId="urn:microsoft.com/office/officeart/2008/layout/VerticalCurvedList"/>
    <dgm:cxn modelId="{6E4ED0CF-C55F-4CEF-BB50-33173D02D92C}" type="presParOf" srcId="{7794B3A9-9836-4B55-9B79-396E24E32894}" destId="{70C090F6-DC99-46D8-9776-21715657E3A7}" srcOrd="0" destOrd="0" presId="urn:microsoft.com/office/officeart/2008/layout/VerticalCurvedList"/>
    <dgm:cxn modelId="{C795C73E-18CC-48A9-A58C-CB8993E3663A}" type="presParOf" srcId="{928E9BDB-D7B5-4BCE-BAC6-FE389956BB1D}" destId="{EEFFC211-48FF-448F-ACD9-E540CCE20D9C}" srcOrd="13" destOrd="0" presId="urn:microsoft.com/office/officeart/2008/layout/VerticalCurvedList"/>
    <dgm:cxn modelId="{E2FB47E7-BE89-4E70-9676-9451810C9C0D}" type="presParOf" srcId="{928E9BDB-D7B5-4BCE-BAC6-FE389956BB1D}" destId="{6320FF5C-E8B7-421D-9B5F-A314AF5A4CF1}" srcOrd="14" destOrd="0" presId="urn:microsoft.com/office/officeart/2008/layout/VerticalCurvedList"/>
    <dgm:cxn modelId="{7B127C48-C825-4D10-8135-B09967A07F88}" type="presParOf" srcId="{6320FF5C-E8B7-421D-9B5F-A314AF5A4CF1}" destId="{36A79028-7B42-42AE-B627-7B07C3DFA9C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6364AA-562A-4E80-B66B-D59E659A82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FCFAED9-D165-4F94-9663-DA4C3CE23BD4}">
      <dgm:prSet custT="1"/>
      <dgm:spPr/>
      <dgm:t>
        <a:bodyPr/>
        <a:lstStyle/>
        <a:p>
          <a:pPr rtl="0"/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Обозначение категории информационной продукции знаком информационной продукции и (или) текстовым предупреждением об ограничении распространения информационной продукции среди детей осуществляется с соблюдением требований настоящего Федерального закона ее производителем и (или) распространителем следующим образом: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FA19A-016A-4A74-9390-C5BF4CAB8ACE}" type="parTrans" cxnId="{A7D95084-E676-4622-94EA-EC15D7A561D6}">
      <dgm:prSet/>
      <dgm:spPr/>
      <dgm:t>
        <a:bodyPr/>
        <a:lstStyle/>
        <a:p>
          <a:endParaRPr lang="ru-RU"/>
        </a:p>
      </dgm:t>
    </dgm:pt>
    <dgm:pt modelId="{F6EE10B6-EDEA-48EB-A3C7-DE0BA8259386}" type="sibTrans" cxnId="{A7D95084-E676-4622-94EA-EC15D7A561D6}">
      <dgm:prSet/>
      <dgm:spPr/>
      <dgm:t>
        <a:bodyPr/>
        <a:lstStyle/>
        <a:p>
          <a:endParaRPr lang="ru-RU"/>
        </a:p>
      </dgm:t>
    </dgm:pt>
    <dgm:pt modelId="{9E07C10D-33F0-4AA4-BCA7-93389EFD7EA0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применительно к категории информационной продукции для детей, не достигших возраста шести лет, - в виде цифры "0" и знака "плюс";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681E49-CCF3-4B16-8478-3D56277BD4C6}" type="parTrans" cxnId="{E52F72DB-0A1F-4D90-A79A-4F81667BA426}">
      <dgm:prSet/>
      <dgm:spPr/>
      <dgm:t>
        <a:bodyPr/>
        <a:lstStyle/>
        <a:p>
          <a:endParaRPr lang="ru-RU"/>
        </a:p>
      </dgm:t>
    </dgm:pt>
    <dgm:pt modelId="{791D85B9-7046-49F0-A357-41CD3A82921A}" type="sibTrans" cxnId="{E52F72DB-0A1F-4D90-A79A-4F81667BA426}">
      <dgm:prSet/>
      <dgm:spPr/>
      <dgm:t>
        <a:bodyPr/>
        <a:lstStyle/>
        <a:p>
          <a:endParaRPr lang="ru-RU"/>
        </a:p>
      </dgm:t>
    </dgm:pt>
    <dgm:pt modelId="{B6BF22E8-35F9-4EF9-9A6A-17CEDC6AF6A5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применительно к категории информационной продукции для детей, достигших возраста шести лет, - в виде цифры "6" и знака "плюс" и (или) текстового предупреждения в виде словосочетания "для детей старше шести лет";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46179B-8721-46B3-B7F4-B0C1D5D5FCD2}" type="parTrans" cxnId="{2E07B910-7FF0-4820-8EC1-0E3842D8EA13}">
      <dgm:prSet/>
      <dgm:spPr/>
      <dgm:t>
        <a:bodyPr/>
        <a:lstStyle/>
        <a:p>
          <a:endParaRPr lang="ru-RU"/>
        </a:p>
      </dgm:t>
    </dgm:pt>
    <dgm:pt modelId="{6543A9D0-A269-42C7-8446-48D52E681BBF}" type="sibTrans" cxnId="{2E07B910-7FF0-4820-8EC1-0E3842D8EA13}">
      <dgm:prSet/>
      <dgm:spPr/>
      <dgm:t>
        <a:bodyPr/>
        <a:lstStyle/>
        <a:p>
          <a:endParaRPr lang="ru-RU"/>
        </a:p>
      </dgm:t>
    </dgm:pt>
    <dgm:pt modelId="{0A61D549-2513-4EBB-BFCD-011872E94E83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применительно к категории информационной продукции для детей, достигших возраста двенадцати лет, - в виде цифры "12" и знака "плюс" и (или) текстового предупреждения в виде словосочетания "для детей старше 12 лет";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6762D0-78CC-4D5F-80CD-DBD4D812F0D6}" type="parTrans" cxnId="{813978D4-500F-47EA-9FB3-2FA00F4D4D56}">
      <dgm:prSet/>
      <dgm:spPr/>
      <dgm:t>
        <a:bodyPr/>
        <a:lstStyle/>
        <a:p>
          <a:endParaRPr lang="ru-RU"/>
        </a:p>
      </dgm:t>
    </dgm:pt>
    <dgm:pt modelId="{9B1E5EA7-F47A-4D34-BC23-3DD562BEBA8E}" type="sibTrans" cxnId="{813978D4-500F-47EA-9FB3-2FA00F4D4D56}">
      <dgm:prSet/>
      <dgm:spPr/>
      <dgm:t>
        <a:bodyPr/>
        <a:lstStyle/>
        <a:p>
          <a:endParaRPr lang="ru-RU"/>
        </a:p>
      </dgm:t>
    </dgm:pt>
    <dgm:pt modelId="{DFE2DA4A-385E-46BE-8C27-99151D50AD46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применительно к категории информационной продукции для детей, достигших возраста шестнадцати лет, - в виде цифры "16" и знака "плюс" и (или) текстового предупреждения в виде словосочетания "для детей старше 16 лет";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B2C605-663A-4D07-973C-DDFB80B44FBB}" type="parTrans" cxnId="{1263CFC0-5AB8-477C-9F7F-D923EF1ECDB7}">
      <dgm:prSet/>
      <dgm:spPr/>
      <dgm:t>
        <a:bodyPr/>
        <a:lstStyle/>
        <a:p>
          <a:endParaRPr lang="ru-RU"/>
        </a:p>
      </dgm:t>
    </dgm:pt>
    <dgm:pt modelId="{B4EA7AA3-5BEE-4650-9061-22AD01872796}" type="sibTrans" cxnId="{1263CFC0-5AB8-477C-9F7F-D923EF1ECDB7}">
      <dgm:prSet/>
      <dgm:spPr/>
      <dgm:t>
        <a:bodyPr/>
        <a:lstStyle/>
        <a:p>
          <a:endParaRPr lang="ru-RU"/>
        </a:p>
      </dgm:t>
    </dgm:pt>
    <dgm:pt modelId="{C2CC8994-6E06-4B28-BDB8-A6C8758A399D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5) применительно к категории информационной продукции, запрещенной для детей, - в виде цифры "18" и знака "плюс" и (или) текстового предупреждения в виде словосочетания "запрещено для детей".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7A735D-9DA4-49C7-AA8C-D3152BBA0267}" type="parTrans" cxnId="{A526F83E-D60D-485C-BA23-45FCD2D68C65}">
      <dgm:prSet/>
      <dgm:spPr/>
      <dgm:t>
        <a:bodyPr/>
        <a:lstStyle/>
        <a:p>
          <a:endParaRPr lang="ru-RU"/>
        </a:p>
      </dgm:t>
    </dgm:pt>
    <dgm:pt modelId="{8FC84B73-9261-467F-8B61-1F60BCE700B6}" type="sibTrans" cxnId="{A526F83E-D60D-485C-BA23-45FCD2D68C65}">
      <dgm:prSet/>
      <dgm:spPr/>
      <dgm:t>
        <a:bodyPr/>
        <a:lstStyle/>
        <a:p>
          <a:endParaRPr lang="ru-RU"/>
        </a:p>
      </dgm:t>
    </dgm:pt>
    <dgm:pt modelId="{FAD0DE5A-756A-4B33-8F2B-3B143DFA234E}" type="pres">
      <dgm:prSet presAssocID="{206364AA-562A-4E80-B66B-D59E659A82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2FE53B-F513-4904-986B-565413B1F30A}" type="pres">
      <dgm:prSet presAssocID="{CFCFAED9-D165-4F94-9663-DA4C3CE23BD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03323-9F92-4F25-80D5-DBD17C3B0CBC}" type="pres">
      <dgm:prSet presAssocID="{F6EE10B6-EDEA-48EB-A3C7-DE0BA8259386}" presName="spacer" presStyleCnt="0"/>
      <dgm:spPr/>
    </dgm:pt>
    <dgm:pt modelId="{CF6E5A59-113E-4295-BC07-CC294B00692B}" type="pres">
      <dgm:prSet presAssocID="{9E07C10D-33F0-4AA4-BCA7-93389EFD7EA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387D8-6DD1-4601-B9E7-94248D9DACF4}" type="pres">
      <dgm:prSet presAssocID="{791D85B9-7046-49F0-A357-41CD3A82921A}" presName="spacer" presStyleCnt="0"/>
      <dgm:spPr/>
    </dgm:pt>
    <dgm:pt modelId="{950CFBB9-F5CF-4CF2-AF7F-38706348184C}" type="pres">
      <dgm:prSet presAssocID="{B6BF22E8-35F9-4EF9-9A6A-17CEDC6AF6A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C1F56-7E1D-4EEE-B88B-8EF39A24157B}" type="pres">
      <dgm:prSet presAssocID="{6543A9D0-A269-42C7-8446-48D52E681BBF}" presName="spacer" presStyleCnt="0"/>
      <dgm:spPr/>
    </dgm:pt>
    <dgm:pt modelId="{4D65ED1C-F49E-4AB8-BCEF-5A7333429C24}" type="pres">
      <dgm:prSet presAssocID="{0A61D549-2513-4EBB-BFCD-011872E94E8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B92D7-94B6-42ED-B41F-D003FD283F85}" type="pres">
      <dgm:prSet presAssocID="{9B1E5EA7-F47A-4D34-BC23-3DD562BEBA8E}" presName="spacer" presStyleCnt="0"/>
      <dgm:spPr/>
    </dgm:pt>
    <dgm:pt modelId="{8199D36D-6FD5-4072-8586-1480083ABA2E}" type="pres">
      <dgm:prSet presAssocID="{DFE2DA4A-385E-46BE-8C27-99151D50AD4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A0ED0-0533-40B9-8CBD-A5F9B916127A}" type="pres">
      <dgm:prSet presAssocID="{B4EA7AA3-5BEE-4650-9061-22AD01872796}" presName="spacer" presStyleCnt="0"/>
      <dgm:spPr/>
    </dgm:pt>
    <dgm:pt modelId="{D111C770-957D-420C-95D4-0CB10E442683}" type="pres">
      <dgm:prSet presAssocID="{C2CC8994-6E06-4B28-BDB8-A6C8758A399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26F83E-D60D-485C-BA23-45FCD2D68C65}" srcId="{206364AA-562A-4E80-B66B-D59E659A8259}" destId="{C2CC8994-6E06-4B28-BDB8-A6C8758A399D}" srcOrd="5" destOrd="0" parTransId="{B27A735D-9DA4-49C7-AA8C-D3152BBA0267}" sibTransId="{8FC84B73-9261-467F-8B61-1F60BCE700B6}"/>
    <dgm:cxn modelId="{E1B4AA4A-783C-428D-9342-06D46F21B102}" type="presOf" srcId="{C2CC8994-6E06-4B28-BDB8-A6C8758A399D}" destId="{D111C770-957D-420C-95D4-0CB10E442683}" srcOrd="0" destOrd="0" presId="urn:microsoft.com/office/officeart/2005/8/layout/vList2"/>
    <dgm:cxn modelId="{E52F72DB-0A1F-4D90-A79A-4F81667BA426}" srcId="{206364AA-562A-4E80-B66B-D59E659A8259}" destId="{9E07C10D-33F0-4AA4-BCA7-93389EFD7EA0}" srcOrd="1" destOrd="0" parTransId="{4D681E49-CCF3-4B16-8478-3D56277BD4C6}" sibTransId="{791D85B9-7046-49F0-A357-41CD3A82921A}"/>
    <dgm:cxn modelId="{A7D95084-E676-4622-94EA-EC15D7A561D6}" srcId="{206364AA-562A-4E80-B66B-D59E659A8259}" destId="{CFCFAED9-D165-4F94-9663-DA4C3CE23BD4}" srcOrd="0" destOrd="0" parTransId="{78EFA19A-016A-4A74-9390-C5BF4CAB8ACE}" sibTransId="{F6EE10B6-EDEA-48EB-A3C7-DE0BA8259386}"/>
    <dgm:cxn modelId="{8154C5A0-6D74-4672-9D62-43DB4567FCF5}" type="presOf" srcId="{CFCFAED9-D165-4F94-9663-DA4C3CE23BD4}" destId="{C22FE53B-F513-4904-986B-565413B1F30A}" srcOrd="0" destOrd="0" presId="urn:microsoft.com/office/officeart/2005/8/layout/vList2"/>
    <dgm:cxn modelId="{CBE7AD0E-10BB-47F6-BDF8-9A0DE9537268}" type="presOf" srcId="{9E07C10D-33F0-4AA4-BCA7-93389EFD7EA0}" destId="{CF6E5A59-113E-4295-BC07-CC294B00692B}" srcOrd="0" destOrd="0" presId="urn:microsoft.com/office/officeart/2005/8/layout/vList2"/>
    <dgm:cxn modelId="{1F0BBFF2-6D25-44E9-9CA8-75FE778FFDD4}" type="presOf" srcId="{B6BF22E8-35F9-4EF9-9A6A-17CEDC6AF6A5}" destId="{950CFBB9-F5CF-4CF2-AF7F-38706348184C}" srcOrd="0" destOrd="0" presId="urn:microsoft.com/office/officeart/2005/8/layout/vList2"/>
    <dgm:cxn modelId="{2E07B910-7FF0-4820-8EC1-0E3842D8EA13}" srcId="{206364AA-562A-4E80-B66B-D59E659A8259}" destId="{B6BF22E8-35F9-4EF9-9A6A-17CEDC6AF6A5}" srcOrd="2" destOrd="0" parTransId="{DF46179B-8721-46B3-B7F4-B0C1D5D5FCD2}" sibTransId="{6543A9D0-A269-42C7-8446-48D52E681BBF}"/>
    <dgm:cxn modelId="{E3BADF4E-8B46-49A1-A331-45688901023B}" type="presOf" srcId="{0A61D549-2513-4EBB-BFCD-011872E94E83}" destId="{4D65ED1C-F49E-4AB8-BCEF-5A7333429C24}" srcOrd="0" destOrd="0" presId="urn:microsoft.com/office/officeart/2005/8/layout/vList2"/>
    <dgm:cxn modelId="{1263CFC0-5AB8-477C-9F7F-D923EF1ECDB7}" srcId="{206364AA-562A-4E80-B66B-D59E659A8259}" destId="{DFE2DA4A-385E-46BE-8C27-99151D50AD46}" srcOrd="4" destOrd="0" parTransId="{1CB2C605-663A-4D07-973C-DDFB80B44FBB}" sibTransId="{B4EA7AA3-5BEE-4650-9061-22AD01872796}"/>
    <dgm:cxn modelId="{4A29CC55-1CA2-4D25-9FA8-2E596A2F815A}" type="presOf" srcId="{DFE2DA4A-385E-46BE-8C27-99151D50AD46}" destId="{8199D36D-6FD5-4072-8586-1480083ABA2E}" srcOrd="0" destOrd="0" presId="urn:microsoft.com/office/officeart/2005/8/layout/vList2"/>
    <dgm:cxn modelId="{94FD7376-7708-469F-BE68-2D7EB830233B}" type="presOf" srcId="{206364AA-562A-4E80-B66B-D59E659A8259}" destId="{FAD0DE5A-756A-4B33-8F2B-3B143DFA234E}" srcOrd="0" destOrd="0" presId="urn:microsoft.com/office/officeart/2005/8/layout/vList2"/>
    <dgm:cxn modelId="{813978D4-500F-47EA-9FB3-2FA00F4D4D56}" srcId="{206364AA-562A-4E80-B66B-D59E659A8259}" destId="{0A61D549-2513-4EBB-BFCD-011872E94E83}" srcOrd="3" destOrd="0" parTransId="{976762D0-78CC-4D5F-80CD-DBD4D812F0D6}" sibTransId="{9B1E5EA7-F47A-4D34-BC23-3DD562BEBA8E}"/>
    <dgm:cxn modelId="{19392E55-23C4-4BD6-A37A-852DBE64F9E6}" type="presParOf" srcId="{FAD0DE5A-756A-4B33-8F2B-3B143DFA234E}" destId="{C22FE53B-F513-4904-986B-565413B1F30A}" srcOrd="0" destOrd="0" presId="urn:microsoft.com/office/officeart/2005/8/layout/vList2"/>
    <dgm:cxn modelId="{BCFCDA78-605D-4771-8E56-0AF02A2BF3D5}" type="presParOf" srcId="{FAD0DE5A-756A-4B33-8F2B-3B143DFA234E}" destId="{47B03323-9F92-4F25-80D5-DBD17C3B0CBC}" srcOrd="1" destOrd="0" presId="urn:microsoft.com/office/officeart/2005/8/layout/vList2"/>
    <dgm:cxn modelId="{D6D93287-530F-4092-8D4F-D116B63CBD2D}" type="presParOf" srcId="{FAD0DE5A-756A-4B33-8F2B-3B143DFA234E}" destId="{CF6E5A59-113E-4295-BC07-CC294B00692B}" srcOrd="2" destOrd="0" presId="urn:microsoft.com/office/officeart/2005/8/layout/vList2"/>
    <dgm:cxn modelId="{BCCC3D2E-3B8A-40D0-9FDC-9052E521375D}" type="presParOf" srcId="{FAD0DE5A-756A-4B33-8F2B-3B143DFA234E}" destId="{B07387D8-6DD1-4601-B9E7-94248D9DACF4}" srcOrd="3" destOrd="0" presId="urn:microsoft.com/office/officeart/2005/8/layout/vList2"/>
    <dgm:cxn modelId="{425F0D88-6695-44F7-B664-CD326B8879BA}" type="presParOf" srcId="{FAD0DE5A-756A-4B33-8F2B-3B143DFA234E}" destId="{950CFBB9-F5CF-4CF2-AF7F-38706348184C}" srcOrd="4" destOrd="0" presId="urn:microsoft.com/office/officeart/2005/8/layout/vList2"/>
    <dgm:cxn modelId="{945BFAC5-EC3F-481A-9B7F-D566501969CC}" type="presParOf" srcId="{FAD0DE5A-756A-4B33-8F2B-3B143DFA234E}" destId="{258C1F56-7E1D-4EEE-B88B-8EF39A24157B}" srcOrd="5" destOrd="0" presId="urn:microsoft.com/office/officeart/2005/8/layout/vList2"/>
    <dgm:cxn modelId="{51CCDF52-DF76-44AA-92C8-DE6C4AA7BE4D}" type="presParOf" srcId="{FAD0DE5A-756A-4B33-8F2B-3B143DFA234E}" destId="{4D65ED1C-F49E-4AB8-BCEF-5A7333429C24}" srcOrd="6" destOrd="0" presId="urn:microsoft.com/office/officeart/2005/8/layout/vList2"/>
    <dgm:cxn modelId="{0250545F-0395-4DDA-BBE1-51A40566F8CA}" type="presParOf" srcId="{FAD0DE5A-756A-4B33-8F2B-3B143DFA234E}" destId="{47EB92D7-94B6-42ED-B41F-D003FD283F85}" srcOrd="7" destOrd="0" presId="urn:microsoft.com/office/officeart/2005/8/layout/vList2"/>
    <dgm:cxn modelId="{C45768C4-731D-40B5-B3A6-8310A3F0FDFC}" type="presParOf" srcId="{FAD0DE5A-756A-4B33-8F2B-3B143DFA234E}" destId="{8199D36D-6FD5-4072-8586-1480083ABA2E}" srcOrd="8" destOrd="0" presId="urn:microsoft.com/office/officeart/2005/8/layout/vList2"/>
    <dgm:cxn modelId="{F3329631-06F7-455C-BABC-9E434CFA20D7}" type="presParOf" srcId="{FAD0DE5A-756A-4B33-8F2B-3B143DFA234E}" destId="{9E2A0ED0-0533-40B9-8CBD-A5F9B916127A}" srcOrd="9" destOrd="0" presId="urn:microsoft.com/office/officeart/2005/8/layout/vList2"/>
    <dgm:cxn modelId="{DFEBD2BD-FE5B-42A1-A22F-AEAE6E23ACCC}" type="presParOf" srcId="{FAD0DE5A-756A-4B33-8F2B-3B143DFA234E}" destId="{D111C770-957D-420C-95D4-0CB10E44268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AC2D5C-78AE-40AE-B538-8AA8D6E9843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75987B9-5ED4-4335-9996-9CA16B0808BD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не верно указан регистрирующий орган;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F39F7C-1A59-4047-A75B-09025CF578D3}" type="parTrans" cxnId="{1C0A801E-79E5-4DBE-8EF8-6FE468599FFD}">
      <dgm:prSet/>
      <dgm:spPr/>
      <dgm:t>
        <a:bodyPr/>
        <a:lstStyle/>
        <a:p>
          <a:endParaRPr lang="ru-RU"/>
        </a:p>
      </dgm:t>
    </dgm:pt>
    <dgm:pt modelId="{8B00CC08-672A-48C4-A569-412CF40DE1EA}" type="sibTrans" cxnId="{1C0A801E-79E5-4DBE-8EF8-6FE468599FFD}">
      <dgm:prSet/>
      <dgm:spPr/>
      <dgm:t>
        <a:bodyPr/>
        <a:lstStyle/>
        <a:p>
          <a:endParaRPr lang="ru-RU"/>
        </a:p>
      </dgm:t>
    </dgm:pt>
    <dgm:pt modelId="{9EE405A4-CDDF-45AD-8910-74209D3FB1B6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не верно указан номер свидетельства о регистрации СМИ;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FDBC59-FA4A-44E8-AA8B-982904B5D9B9}" type="parTrans" cxnId="{BADD9FDC-3C9F-4972-B108-0DB5BB8D7B23}">
      <dgm:prSet/>
      <dgm:spPr/>
      <dgm:t>
        <a:bodyPr/>
        <a:lstStyle/>
        <a:p>
          <a:endParaRPr lang="ru-RU"/>
        </a:p>
      </dgm:t>
    </dgm:pt>
    <dgm:pt modelId="{720854C1-EE34-4963-9E13-2FFF6DFDF2BF}" type="sibTrans" cxnId="{BADD9FDC-3C9F-4972-B108-0DB5BB8D7B23}">
      <dgm:prSet/>
      <dgm:spPr/>
      <dgm:t>
        <a:bodyPr/>
        <a:lstStyle/>
        <a:p>
          <a:endParaRPr lang="ru-RU"/>
        </a:p>
      </dgm:t>
    </dgm:pt>
    <dgm:pt modelId="{72B69852-1C16-4674-8828-EFFFE1F2F10D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отсутствует дата выхода в свет;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33F57E-AF61-4989-8217-00CB77B0357E}" type="parTrans" cxnId="{90EAE146-CADA-41C9-8E37-E6B425E6678F}">
      <dgm:prSet/>
      <dgm:spPr/>
      <dgm:t>
        <a:bodyPr/>
        <a:lstStyle/>
        <a:p>
          <a:endParaRPr lang="ru-RU"/>
        </a:p>
      </dgm:t>
    </dgm:pt>
    <dgm:pt modelId="{48E78E53-FCF2-4FD9-9919-EEFA7D1531AF}" type="sibTrans" cxnId="{90EAE146-CADA-41C9-8E37-E6B425E6678F}">
      <dgm:prSet/>
      <dgm:spPr/>
      <dgm:t>
        <a:bodyPr/>
        <a:lstStyle/>
        <a:p>
          <a:endParaRPr lang="ru-RU"/>
        </a:p>
      </dgm:t>
    </dgm:pt>
    <dgm:pt modelId="{B0F8A4F3-B949-46A0-8DBD-ACE182C062D8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не полностью указана дата выхода в свет (без указания конкретного числа календарного месяца);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102072-B970-4D60-905E-6C7701B65542}" type="parTrans" cxnId="{2479C972-B920-4742-952F-D7BAD608B545}">
      <dgm:prSet/>
      <dgm:spPr/>
      <dgm:t>
        <a:bodyPr/>
        <a:lstStyle/>
        <a:p>
          <a:endParaRPr lang="ru-RU"/>
        </a:p>
      </dgm:t>
    </dgm:pt>
    <dgm:pt modelId="{27D82A49-DE2C-461E-AC3F-BFCC6A50F72A}" type="sibTrans" cxnId="{2479C972-B920-4742-952F-D7BAD608B545}">
      <dgm:prSet/>
      <dgm:spPr/>
      <dgm:t>
        <a:bodyPr/>
        <a:lstStyle/>
        <a:p>
          <a:endParaRPr lang="ru-RU"/>
        </a:p>
      </dgm:t>
    </dgm:pt>
    <dgm:pt modelId="{49C073C9-C227-4E7D-83BE-CC43A6170A22}">
      <dgm:prSet/>
      <dgm:spPr/>
      <dgm:t>
        <a:bodyPr/>
        <a:lstStyle/>
        <a:p>
          <a:endParaRPr lang="ru-RU"/>
        </a:p>
      </dgm:t>
    </dgm:pt>
    <dgm:pt modelId="{F54F078F-E671-40C1-8BFD-08A74FC3501C}" type="parTrans" cxnId="{F63A95EE-F3E4-4C6F-8F77-0DBD30B86EED}">
      <dgm:prSet/>
      <dgm:spPr/>
      <dgm:t>
        <a:bodyPr/>
        <a:lstStyle/>
        <a:p>
          <a:endParaRPr lang="ru-RU"/>
        </a:p>
      </dgm:t>
    </dgm:pt>
    <dgm:pt modelId="{EB2BAC10-463B-44A3-8F66-4A72AE41FAB9}" type="sibTrans" cxnId="{F63A95EE-F3E4-4C6F-8F77-0DBD30B86EED}">
      <dgm:prSet/>
      <dgm:spPr/>
      <dgm:t>
        <a:bodyPr/>
        <a:lstStyle/>
        <a:p>
          <a:endParaRPr lang="ru-RU"/>
        </a:p>
      </dgm:t>
    </dgm:pt>
    <dgm:pt modelId="{3A36527C-DC6C-4CA8-B62A-488A1B8750C9}">
      <dgm:prSet/>
      <dgm:spPr/>
      <dgm:t>
        <a:bodyPr/>
        <a:lstStyle/>
        <a:p>
          <a:endParaRPr lang="ru-RU"/>
        </a:p>
      </dgm:t>
    </dgm:pt>
    <dgm:pt modelId="{800B09BF-9BB7-4CD7-9253-FFB35CFE9EB6}" type="parTrans" cxnId="{40F31FFE-1EFC-4C15-A21D-212C639C33C1}">
      <dgm:prSet/>
      <dgm:spPr/>
      <dgm:t>
        <a:bodyPr/>
        <a:lstStyle/>
        <a:p>
          <a:endParaRPr lang="ru-RU"/>
        </a:p>
      </dgm:t>
    </dgm:pt>
    <dgm:pt modelId="{99608492-D4B1-46EE-B172-07C689033FF3}" type="sibTrans" cxnId="{40F31FFE-1EFC-4C15-A21D-212C639C33C1}">
      <dgm:prSet/>
      <dgm:spPr/>
      <dgm:t>
        <a:bodyPr/>
        <a:lstStyle/>
        <a:p>
          <a:endParaRPr lang="ru-RU"/>
        </a:p>
      </dgm:t>
    </dgm:pt>
    <dgm:pt modelId="{22D8611E-30B4-444B-B008-006C0786B9F6}">
      <dgm:prSet/>
      <dgm:spPr/>
      <dgm:t>
        <a:bodyPr/>
        <a:lstStyle/>
        <a:p>
          <a:pPr rtl="0"/>
          <a:endParaRPr lang="ru-RU"/>
        </a:p>
      </dgm:t>
    </dgm:pt>
    <dgm:pt modelId="{B25C80D8-439E-4B13-85AA-C5FA3C5CD202}" type="parTrans" cxnId="{E8B62082-1445-49BC-B057-940CBEAE180C}">
      <dgm:prSet/>
      <dgm:spPr/>
      <dgm:t>
        <a:bodyPr/>
        <a:lstStyle/>
        <a:p>
          <a:endParaRPr lang="ru-RU"/>
        </a:p>
      </dgm:t>
    </dgm:pt>
    <dgm:pt modelId="{CC358BB8-836B-481C-B76E-877B521E47E7}" type="sibTrans" cxnId="{E8B62082-1445-49BC-B057-940CBEAE180C}">
      <dgm:prSet/>
      <dgm:spPr/>
      <dgm:t>
        <a:bodyPr/>
        <a:lstStyle/>
        <a:p>
          <a:endParaRPr lang="ru-RU"/>
        </a:p>
      </dgm:t>
    </dgm:pt>
    <dgm:pt modelId="{A277354C-A31A-4340-996A-BC7E0AD45F6C}">
      <dgm:prSet/>
      <dgm:spPr/>
      <dgm:t>
        <a:bodyPr/>
        <a:lstStyle/>
        <a:p>
          <a:pPr rtl="0"/>
          <a:endParaRPr lang="ru-RU"/>
        </a:p>
      </dgm:t>
    </dgm:pt>
    <dgm:pt modelId="{DDC38655-78E1-4AFC-A83D-9525129D2CEC}" type="parTrans" cxnId="{E3BD0E33-954B-4FBA-9E75-FC008427F378}">
      <dgm:prSet/>
      <dgm:spPr/>
      <dgm:t>
        <a:bodyPr/>
        <a:lstStyle/>
        <a:p>
          <a:endParaRPr lang="ru-RU"/>
        </a:p>
      </dgm:t>
    </dgm:pt>
    <dgm:pt modelId="{CA5420AF-068D-446D-8858-FF713A659C3D}" type="sibTrans" cxnId="{E3BD0E33-954B-4FBA-9E75-FC008427F378}">
      <dgm:prSet/>
      <dgm:spPr/>
      <dgm:t>
        <a:bodyPr/>
        <a:lstStyle/>
        <a:p>
          <a:endParaRPr lang="ru-RU"/>
        </a:p>
      </dgm:t>
    </dgm:pt>
    <dgm:pt modelId="{EBB39F09-237B-43CC-AAC3-AC0882CAC339}" type="pres">
      <dgm:prSet presAssocID="{0DAC2D5C-78AE-40AE-B538-8AA8D6E9843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8E9505-7904-4792-BE8C-C43047B70BB8}" type="pres">
      <dgm:prSet presAssocID="{0DAC2D5C-78AE-40AE-B538-8AA8D6E98435}" presName="diamond" presStyleLbl="bgShp" presStyleIdx="0" presStyleCnt="1"/>
      <dgm:spPr/>
    </dgm:pt>
    <dgm:pt modelId="{1E78EAB3-8CDA-431C-AA96-1F990868FED2}" type="pres">
      <dgm:prSet presAssocID="{0DAC2D5C-78AE-40AE-B538-8AA8D6E9843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2A09B-6A55-4869-B56B-4A6313763D5E}" type="pres">
      <dgm:prSet presAssocID="{0DAC2D5C-78AE-40AE-B538-8AA8D6E9843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FCF3E-83CF-4BFA-962F-C85B4A02F4D0}" type="pres">
      <dgm:prSet presAssocID="{0DAC2D5C-78AE-40AE-B538-8AA8D6E9843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89521-309D-4F0B-A779-9EBAD803B74F}" type="pres">
      <dgm:prSet presAssocID="{0DAC2D5C-78AE-40AE-B538-8AA8D6E9843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2937B1-487B-4C5F-B2F0-F5DFE6B168B2}" type="presOf" srcId="{72B69852-1C16-4674-8828-EFFFE1F2F10D}" destId="{4AEFCF3E-83CF-4BFA-962F-C85B4A02F4D0}" srcOrd="0" destOrd="0" presId="urn:microsoft.com/office/officeart/2005/8/layout/matrix3"/>
    <dgm:cxn modelId="{90EAE146-CADA-41C9-8E37-E6B425E6678F}" srcId="{0DAC2D5C-78AE-40AE-B538-8AA8D6E98435}" destId="{72B69852-1C16-4674-8828-EFFFE1F2F10D}" srcOrd="2" destOrd="0" parTransId="{4033F57E-AF61-4989-8217-00CB77B0357E}" sibTransId="{48E78E53-FCF2-4FD9-9919-EEFA7D1531AF}"/>
    <dgm:cxn modelId="{E2D75C6C-1709-45F6-9DAD-BE8A5C5E8B01}" type="presOf" srcId="{0DAC2D5C-78AE-40AE-B538-8AA8D6E98435}" destId="{EBB39F09-237B-43CC-AAC3-AC0882CAC339}" srcOrd="0" destOrd="0" presId="urn:microsoft.com/office/officeart/2005/8/layout/matrix3"/>
    <dgm:cxn modelId="{BADD9FDC-3C9F-4972-B108-0DB5BB8D7B23}" srcId="{0DAC2D5C-78AE-40AE-B538-8AA8D6E98435}" destId="{9EE405A4-CDDF-45AD-8910-74209D3FB1B6}" srcOrd="1" destOrd="0" parTransId="{FBFDBC59-FA4A-44E8-AA8B-982904B5D9B9}" sibTransId="{720854C1-EE34-4963-9E13-2FFF6DFDF2BF}"/>
    <dgm:cxn modelId="{F63A95EE-F3E4-4C6F-8F77-0DBD30B86EED}" srcId="{0DAC2D5C-78AE-40AE-B538-8AA8D6E98435}" destId="{49C073C9-C227-4E7D-83BE-CC43A6170A22}" srcOrd="4" destOrd="0" parTransId="{F54F078F-E671-40C1-8BFD-08A74FC3501C}" sibTransId="{EB2BAC10-463B-44A3-8F66-4A72AE41FAB9}"/>
    <dgm:cxn modelId="{40F31FFE-1EFC-4C15-A21D-212C639C33C1}" srcId="{0DAC2D5C-78AE-40AE-B538-8AA8D6E98435}" destId="{3A36527C-DC6C-4CA8-B62A-488A1B8750C9}" srcOrd="5" destOrd="0" parTransId="{800B09BF-9BB7-4CD7-9253-FFB35CFE9EB6}" sibTransId="{99608492-D4B1-46EE-B172-07C689033FF3}"/>
    <dgm:cxn modelId="{E8B62082-1445-49BC-B057-940CBEAE180C}" srcId="{0DAC2D5C-78AE-40AE-B538-8AA8D6E98435}" destId="{22D8611E-30B4-444B-B008-006C0786B9F6}" srcOrd="6" destOrd="0" parTransId="{B25C80D8-439E-4B13-85AA-C5FA3C5CD202}" sibTransId="{CC358BB8-836B-481C-B76E-877B521E47E7}"/>
    <dgm:cxn modelId="{81BB718C-44DC-4933-B33D-9F80C6DCAC5B}" type="presOf" srcId="{B0F8A4F3-B949-46A0-8DBD-ACE182C062D8}" destId="{B8C89521-309D-4F0B-A779-9EBAD803B74F}" srcOrd="0" destOrd="0" presId="urn:microsoft.com/office/officeart/2005/8/layout/matrix3"/>
    <dgm:cxn modelId="{E3BD0E33-954B-4FBA-9E75-FC008427F378}" srcId="{0DAC2D5C-78AE-40AE-B538-8AA8D6E98435}" destId="{A277354C-A31A-4340-996A-BC7E0AD45F6C}" srcOrd="7" destOrd="0" parTransId="{DDC38655-78E1-4AFC-A83D-9525129D2CEC}" sibTransId="{CA5420AF-068D-446D-8858-FF713A659C3D}"/>
    <dgm:cxn modelId="{2479C972-B920-4742-952F-D7BAD608B545}" srcId="{0DAC2D5C-78AE-40AE-B538-8AA8D6E98435}" destId="{B0F8A4F3-B949-46A0-8DBD-ACE182C062D8}" srcOrd="3" destOrd="0" parTransId="{CB102072-B970-4D60-905E-6C7701B65542}" sibTransId="{27D82A49-DE2C-461E-AC3F-BFCC6A50F72A}"/>
    <dgm:cxn modelId="{1C0A801E-79E5-4DBE-8EF8-6FE468599FFD}" srcId="{0DAC2D5C-78AE-40AE-B538-8AA8D6E98435}" destId="{875987B9-5ED4-4335-9996-9CA16B0808BD}" srcOrd="0" destOrd="0" parTransId="{F2F39F7C-1A59-4047-A75B-09025CF578D3}" sibTransId="{8B00CC08-672A-48C4-A569-412CF40DE1EA}"/>
    <dgm:cxn modelId="{AC9C898A-996F-489F-B4DD-9FB59D43FA0A}" type="presOf" srcId="{9EE405A4-CDDF-45AD-8910-74209D3FB1B6}" destId="{7A02A09B-6A55-4869-B56B-4A6313763D5E}" srcOrd="0" destOrd="0" presId="urn:microsoft.com/office/officeart/2005/8/layout/matrix3"/>
    <dgm:cxn modelId="{DDCF6F2D-DEC7-449E-92B1-07D7650602EE}" type="presOf" srcId="{875987B9-5ED4-4335-9996-9CA16B0808BD}" destId="{1E78EAB3-8CDA-431C-AA96-1F990868FED2}" srcOrd="0" destOrd="0" presId="urn:microsoft.com/office/officeart/2005/8/layout/matrix3"/>
    <dgm:cxn modelId="{F4B7BAF7-8873-4D3E-840F-8C5F57748E64}" type="presParOf" srcId="{EBB39F09-237B-43CC-AAC3-AC0882CAC339}" destId="{8E8E9505-7904-4792-BE8C-C43047B70BB8}" srcOrd="0" destOrd="0" presId="urn:microsoft.com/office/officeart/2005/8/layout/matrix3"/>
    <dgm:cxn modelId="{82111F79-2C97-441C-AD05-75B017AC14C8}" type="presParOf" srcId="{EBB39F09-237B-43CC-AAC3-AC0882CAC339}" destId="{1E78EAB3-8CDA-431C-AA96-1F990868FED2}" srcOrd="1" destOrd="0" presId="urn:microsoft.com/office/officeart/2005/8/layout/matrix3"/>
    <dgm:cxn modelId="{1B789B88-7858-4EBB-B041-6F91A5DEDD60}" type="presParOf" srcId="{EBB39F09-237B-43CC-AAC3-AC0882CAC339}" destId="{7A02A09B-6A55-4869-B56B-4A6313763D5E}" srcOrd="2" destOrd="0" presId="urn:microsoft.com/office/officeart/2005/8/layout/matrix3"/>
    <dgm:cxn modelId="{796967B0-27ED-40AF-8451-6C3A00849A59}" type="presParOf" srcId="{EBB39F09-237B-43CC-AAC3-AC0882CAC339}" destId="{4AEFCF3E-83CF-4BFA-962F-C85B4A02F4D0}" srcOrd="3" destOrd="0" presId="urn:microsoft.com/office/officeart/2005/8/layout/matrix3"/>
    <dgm:cxn modelId="{78A3C9B9-9FB0-4557-A4B8-0B5B5AF1A9A2}" type="presParOf" srcId="{EBB39F09-237B-43CC-AAC3-AC0882CAC339}" destId="{B8C89521-309D-4F0B-A779-9EBAD803B74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051330-D955-4C31-BC91-FEEF743C1B2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65BEF0-5CEE-48EF-808E-EAEC00988666}">
      <dgm:prSet custT="1"/>
      <dgm:spPr>
        <a:solidFill>
          <a:schemeClr val="accent6">
            <a:lumMod val="60000"/>
            <a:lumOff val="4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периодического печатного издания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08FA18-46C9-494A-8E9A-B78BFE3BB6FA}" type="parTrans" cxnId="{2B9AA06F-266E-418F-B4FE-1F1B1FE52892}">
      <dgm:prSet/>
      <dgm:spPr/>
      <dgm:t>
        <a:bodyPr/>
        <a:lstStyle/>
        <a:p>
          <a:endParaRPr lang="ru-RU"/>
        </a:p>
      </dgm:t>
    </dgm:pt>
    <dgm:pt modelId="{F0053EFE-39EB-4FB8-A4FE-A4E4227915B7}" type="sibTrans" cxnId="{2B9AA06F-266E-418F-B4FE-1F1B1FE52892}">
      <dgm:prSet/>
      <dgm:spPr/>
      <dgm:t>
        <a:bodyPr/>
        <a:lstStyle/>
        <a:p>
          <a:endParaRPr lang="ru-RU"/>
        </a:p>
      </dgm:t>
    </dgm:pt>
    <dgm:pt modelId="{D0D68E3B-06AC-4EC0-88E6-E9F2E2BEF502}">
      <dgm:prSet custT="1"/>
      <dgm:spPr>
        <a:solidFill>
          <a:schemeClr val="accent6">
            <a:lumMod val="60000"/>
            <a:lumOff val="4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ru-RU" sz="16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отсутствие подписного индекса, либо не верное его указание - для изданий, распространяемых через предприятия связи;</a:t>
          </a:r>
          <a:endParaRPr lang="ru-RU" sz="16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68804-1D31-4A84-8101-1CA7C6FE2E82}" type="parTrans" cxnId="{36208308-E467-46E1-B0A1-CD9EDD507BA5}">
      <dgm:prSet/>
      <dgm:spPr/>
      <dgm:t>
        <a:bodyPr/>
        <a:lstStyle/>
        <a:p>
          <a:endParaRPr lang="ru-RU"/>
        </a:p>
      </dgm:t>
    </dgm:pt>
    <dgm:pt modelId="{0004C6CF-0389-43AB-B126-2379C9A19E37}" type="sibTrans" cxnId="{36208308-E467-46E1-B0A1-CD9EDD507BA5}">
      <dgm:prSet/>
      <dgm:spPr/>
      <dgm:t>
        <a:bodyPr/>
        <a:lstStyle/>
        <a:p>
          <a:endParaRPr lang="ru-RU"/>
        </a:p>
      </dgm:t>
    </dgm:pt>
    <dgm:pt modelId="{169D6361-A00B-40C4-B19A-E1CAF6874A8C}">
      <dgm:prSet custT="1"/>
      <dgm:spPr>
        <a:solidFill>
          <a:schemeClr val="accent6">
            <a:lumMod val="60000"/>
            <a:lumOff val="4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ru-RU" sz="16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не указан тираж;</a:t>
          </a:r>
          <a:endParaRPr lang="ru-RU" sz="16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2036F1-61D3-4A48-B4AA-B680C742BF1C}" type="parTrans" cxnId="{4FBDA843-266D-498F-B793-7367B65250C1}">
      <dgm:prSet/>
      <dgm:spPr/>
      <dgm:t>
        <a:bodyPr/>
        <a:lstStyle/>
        <a:p>
          <a:endParaRPr lang="ru-RU"/>
        </a:p>
      </dgm:t>
    </dgm:pt>
    <dgm:pt modelId="{5F4077C1-F17F-4457-9A88-692DAF39ABCB}" type="sibTrans" cxnId="{4FBDA843-266D-498F-B793-7367B65250C1}">
      <dgm:prSet/>
      <dgm:spPr/>
      <dgm:t>
        <a:bodyPr/>
        <a:lstStyle/>
        <a:p>
          <a:endParaRPr lang="ru-RU"/>
        </a:p>
      </dgm:t>
    </dgm:pt>
    <dgm:pt modelId="{162470CE-E741-411C-804E-21A11EB983F9}">
      <dgm:prSet custT="1"/>
      <dgm:spPr>
        <a:solidFill>
          <a:schemeClr val="accent6">
            <a:lumMod val="60000"/>
            <a:lumOff val="4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ru-RU" sz="16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не указана цена, либо пометка "Свободная цена", либо пометка "Бесплатно";</a:t>
          </a:r>
          <a:endParaRPr lang="ru-RU" sz="16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224652-BFAE-4AD0-9305-518F64EE3D25}" type="parTrans" cxnId="{EB7F4342-6B58-4E6B-A610-B1DA9529C355}">
      <dgm:prSet/>
      <dgm:spPr/>
      <dgm:t>
        <a:bodyPr/>
        <a:lstStyle/>
        <a:p>
          <a:endParaRPr lang="ru-RU"/>
        </a:p>
      </dgm:t>
    </dgm:pt>
    <dgm:pt modelId="{2A361F46-FF3C-4F30-A2C7-1FD7B265093D}" type="sibTrans" cxnId="{EB7F4342-6B58-4E6B-A610-B1DA9529C355}">
      <dgm:prSet/>
      <dgm:spPr/>
      <dgm:t>
        <a:bodyPr/>
        <a:lstStyle/>
        <a:p>
          <a:endParaRPr lang="ru-RU"/>
        </a:p>
      </dgm:t>
    </dgm:pt>
    <dgm:pt modelId="{846BB869-5FE4-4D08-BF3E-6B44F9C9183A}">
      <dgm:prSet custT="1"/>
      <dgm:spPr>
        <a:solidFill>
          <a:schemeClr val="accent6">
            <a:lumMod val="60000"/>
            <a:lumOff val="4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отсутствует знак информационной продукции в случаях, предусмотренных Федеральным законом от 29 декабря 2010 года N 436-ФЗ "О защите детей от информации, причиняющей вред их здоровью и развитию".</a:t>
          </a:r>
          <a:endParaRPr lang="ru-RU" sz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C9857B-90B0-4F33-AF79-43D5922503D3}" type="parTrans" cxnId="{E8C2C6FA-0771-4DA1-8EB6-5F81C12CF027}">
      <dgm:prSet/>
      <dgm:spPr/>
      <dgm:t>
        <a:bodyPr/>
        <a:lstStyle/>
        <a:p>
          <a:endParaRPr lang="ru-RU"/>
        </a:p>
      </dgm:t>
    </dgm:pt>
    <dgm:pt modelId="{A4A36239-D3FA-4321-8A97-7F32D56BCF65}" type="sibTrans" cxnId="{E8C2C6FA-0771-4DA1-8EB6-5F81C12CF027}">
      <dgm:prSet/>
      <dgm:spPr/>
      <dgm:t>
        <a:bodyPr/>
        <a:lstStyle/>
        <a:p>
          <a:endParaRPr lang="ru-RU"/>
        </a:p>
      </dgm:t>
    </dgm:pt>
    <dgm:pt modelId="{A548ADDF-05E0-4819-BD6F-BE3FA7A88D13}" type="pres">
      <dgm:prSet presAssocID="{D7051330-D955-4C31-BC91-FEEF743C1B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936341-3959-42EF-870E-CB0BAF4B1114}" type="pres">
      <dgm:prSet presAssocID="{5D65BEF0-5CEE-48EF-808E-EAEC00988666}" presName="linNode" presStyleCnt="0"/>
      <dgm:spPr/>
    </dgm:pt>
    <dgm:pt modelId="{018D070C-6250-405B-A1C5-F0DD45EC813C}" type="pres">
      <dgm:prSet presAssocID="{5D65BEF0-5CEE-48EF-808E-EAEC00988666}" presName="parentText" presStyleLbl="node1" presStyleIdx="0" presStyleCnt="5" custScaleY="477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A6C99-2B45-48BB-81A3-FDA99706DDE7}" type="pres">
      <dgm:prSet presAssocID="{F0053EFE-39EB-4FB8-A4FE-A4E4227915B7}" presName="sp" presStyleCnt="0"/>
      <dgm:spPr/>
    </dgm:pt>
    <dgm:pt modelId="{C43667B0-62BF-4F29-9C7C-0703F4799985}" type="pres">
      <dgm:prSet presAssocID="{D0D68E3B-06AC-4EC0-88E6-E9F2E2BEF502}" presName="linNode" presStyleCnt="0"/>
      <dgm:spPr/>
    </dgm:pt>
    <dgm:pt modelId="{AF621E37-3BAF-4BAC-AD80-E4BEE3607125}" type="pres">
      <dgm:prSet presAssocID="{D0D68E3B-06AC-4EC0-88E6-E9F2E2BEF502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E1688-B14A-4ED6-9C88-8AD75A241A73}" type="pres">
      <dgm:prSet presAssocID="{0004C6CF-0389-43AB-B126-2379C9A19E37}" presName="sp" presStyleCnt="0"/>
      <dgm:spPr/>
    </dgm:pt>
    <dgm:pt modelId="{A381FD49-0D64-468E-AFF6-B5F669116CEF}" type="pres">
      <dgm:prSet presAssocID="{169D6361-A00B-40C4-B19A-E1CAF6874A8C}" presName="linNode" presStyleCnt="0"/>
      <dgm:spPr/>
    </dgm:pt>
    <dgm:pt modelId="{469C4514-A118-45A7-AF0E-942BF2D4E9F8}" type="pres">
      <dgm:prSet presAssocID="{169D6361-A00B-40C4-B19A-E1CAF6874A8C}" presName="parentText" presStyleLbl="node1" presStyleIdx="2" presStyleCnt="5" custScaleY="338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04561-75F0-4DD9-87FC-73287100D86F}" type="pres">
      <dgm:prSet presAssocID="{5F4077C1-F17F-4457-9A88-692DAF39ABCB}" presName="sp" presStyleCnt="0"/>
      <dgm:spPr/>
    </dgm:pt>
    <dgm:pt modelId="{C0F15BFD-52FD-49EF-BBCC-5DFC41C182BA}" type="pres">
      <dgm:prSet presAssocID="{162470CE-E741-411C-804E-21A11EB983F9}" presName="linNode" presStyleCnt="0"/>
      <dgm:spPr/>
    </dgm:pt>
    <dgm:pt modelId="{78F411F3-CE2E-4381-9BA1-CB9CFF0BA5B1}" type="pres">
      <dgm:prSet presAssocID="{162470CE-E741-411C-804E-21A11EB983F9}" presName="parentText" presStyleLbl="node1" presStyleIdx="3" presStyleCnt="5" custScaleY="474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D8DB4-CF2B-4BF8-9778-9DE7E218C2FF}" type="pres">
      <dgm:prSet presAssocID="{2A361F46-FF3C-4F30-A2C7-1FD7B265093D}" presName="sp" presStyleCnt="0"/>
      <dgm:spPr/>
    </dgm:pt>
    <dgm:pt modelId="{DFDA22AD-93B4-45DD-AAC6-22EE02A1DBDA}" type="pres">
      <dgm:prSet presAssocID="{846BB869-5FE4-4D08-BF3E-6B44F9C9183A}" presName="linNode" presStyleCnt="0"/>
      <dgm:spPr/>
    </dgm:pt>
    <dgm:pt modelId="{1BBF775C-7046-4DF0-AC7B-99A6C0A44459}" type="pres">
      <dgm:prSet presAssocID="{846BB869-5FE4-4D08-BF3E-6B44F9C9183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7F6B3C-5364-4DAD-AB81-377FD72352A6}" type="presOf" srcId="{846BB869-5FE4-4D08-BF3E-6B44F9C9183A}" destId="{1BBF775C-7046-4DF0-AC7B-99A6C0A44459}" srcOrd="0" destOrd="0" presId="urn:microsoft.com/office/officeart/2005/8/layout/vList5"/>
    <dgm:cxn modelId="{6F18EEAA-1EDE-4322-8792-19B30588FEC8}" type="presOf" srcId="{169D6361-A00B-40C4-B19A-E1CAF6874A8C}" destId="{469C4514-A118-45A7-AF0E-942BF2D4E9F8}" srcOrd="0" destOrd="0" presId="urn:microsoft.com/office/officeart/2005/8/layout/vList5"/>
    <dgm:cxn modelId="{EB7F4342-6B58-4E6B-A610-B1DA9529C355}" srcId="{D7051330-D955-4C31-BC91-FEEF743C1B25}" destId="{162470CE-E741-411C-804E-21A11EB983F9}" srcOrd="3" destOrd="0" parTransId="{0B224652-BFAE-4AD0-9305-518F64EE3D25}" sibTransId="{2A361F46-FF3C-4F30-A2C7-1FD7B265093D}"/>
    <dgm:cxn modelId="{CCE8B1FB-19FB-40D0-889A-9E1AC8A678CE}" type="presOf" srcId="{D7051330-D955-4C31-BC91-FEEF743C1B25}" destId="{A548ADDF-05E0-4819-BD6F-BE3FA7A88D13}" srcOrd="0" destOrd="0" presId="urn:microsoft.com/office/officeart/2005/8/layout/vList5"/>
    <dgm:cxn modelId="{36208308-E467-46E1-B0A1-CD9EDD507BA5}" srcId="{D7051330-D955-4C31-BC91-FEEF743C1B25}" destId="{D0D68E3B-06AC-4EC0-88E6-E9F2E2BEF502}" srcOrd="1" destOrd="0" parTransId="{F0668804-1D31-4A84-8101-1CA7C6FE2E82}" sibTransId="{0004C6CF-0389-43AB-B126-2379C9A19E37}"/>
    <dgm:cxn modelId="{2B9AA06F-266E-418F-B4FE-1F1B1FE52892}" srcId="{D7051330-D955-4C31-BC91-FEEF743C1B25}" destId="{5D65BEF0-5CEE-48EF-808E-EAEC00988666}" srcOrd="0" destOrd="0" parTransId="{9908FA18-46C9-494A-8E9A-B78BFE3BB6FA}" sibTransId="{F0053EFE-39EB-4FB8-A4FE-A4E4227915B7}"/>
    <dgm:cxn modelId="{4FBDA843-266D-498F-B793-7367B65250C1}" srcId="{D7051330-D955-4C31-BC91-FEEF743C1B25}" destId="{169D6361-A00B-40C4-B19A-E1CAF6874A8C}" srcOrd="2" destOrd="0" parTransId="{862036F1-61D3-4A48-B4AA-B680C742BF1C}" sibTransId="{5F4077C1-F17F-4457-9A88-692DAF39ABCB}"/>
    <dgm:cxn modelId="{87852E73-110E-4099-8E4E-33ACE90012F2}" type="presOf" srcId="{D0D68E3B-06AC-4EC0-88E6-E9F2E2BEF502}" destId="{AF621E37-3BAF-4BAC-AD80-E4BEE3607125}" srcOrd="0" destOrd="0" presId="urn:microsoft.com/office/officeart/2005/8/layout/vList5"/>
    <dgm:cxn modelId="{40835B7C-E37B-4264-91FE-EBE0B486223F}" type="presOf" srcId="{5D65BEF0-5CEE-48EF-808E-EAEC00988666}" destId="{018D070C-6250-405B-A1C5-F0DD45EC813C}" srcOrd="0" destOrd="0" presId="urn:microsoft.com/office/officeart/2005/8/layout/vList5"/>
    <dgm:cxn modelId="{36642BF7-B01B-405B-9C81-EC95CB6FE626}" type="presOf" srcId="{162470CE-E741-411C-804E-21A11EB983F9}" destId="{78F411F3-CE2E-4381-9BA1-CB9CFF0BA5B1}" srcOrd="0" destOrd="0" presId="urn:microsoft.com/office/officeart/2005/8/layout/vList5"/>
    <dgm:cxn modelId="{E8C2C6FA-0771-4DA1-8EB6-5F81C12CF027}" srcId="{D7051330-D955-4C31-BC91-FEEF743C1B25}" destId="{846BB869-5FE4-4D08-BF3E-6B44F9C9183A}" srcOrd="4" destOrd="0" parTransId="{CFC9857B-90B0-4F33-AF79-43D5922503D3}" sibTransId="{A4A36239-D3FA-4321-8A97-7F32D56BCF65}"/>
    <dgm:cxn modelId="{706CA07E-EB35-4B95-A38F-2FF9BC3AB8B9}" type="presParOf" srcId="{A548ADDF-05E0-4819-BD6F-BE3FA7A88D13}" destId="{CC936341-3959-42EF-870E-CB0BAF4B1114}" srcOrd="0" destOrd="0" presId="urn:microsoft.com/office/officeart/2005/8/layout/vList5"/>
    <dgm:cxn modelId="{F4C25141-830D-484F-972E-EA4533F62C1B}" type="presParOf" srcId="{CC936341-3959-42EF-870E-CB0BAF4B1114}" destId="{018D070C-6250-405B-A1C5-F0DD45EC813C}" srcOrd="0" destOrd="0" presId="urn:microsoft.com/office/officeart/2005/8/layout/vList5"/>
    <dgm:cxn modelId="{717A5137-31A8-4045-ABE0-692FE7B773D7}" type="presParOf" srcId="{A548ADDF-05E0-4819-BD6F-BE3FA7A88D13}" destId="{702A6C99-2B45-48BB-81A3-FDA99706DDE7}" srcOrd="1" destOrd="0" presId="urn:microsoft.com/office/officeart/2005/8/layout/vList5"/>
    <dgm:cxn modelId="{4E8B0C89-BDA7-4005-A8FE-7F936F2FD083}" type="presParOf" srcId="{A548ADDF-05E0-4819-BD6F-BE3FA7A88D13}" destId="{C43667B0-62BF-4F29-9C7C-0703F4799985}" srcOrd="2" destOrd="0" presId="urn:microsoft.com/office/officeart/2005/8/layout/vList5"/>
    <dgm:cxn modelId="{D6058352-675F-4DE1-8CC0-E5E4EDC05EDB}" type="presParOf" srcId="{C43667B0-62BF-4F29-9C7C-0703F4799985}" destId="{AF621E37-3BAF-4BAC-AD80-E4BEE3607125}" srcOrd="0" destOrd="0" presId="urn:microsoft.com/office/officeart/2005/8/layout/vList5"/>
    <dgm:cxn modelId="{F9D578C7-03BD-425E-8EEF-1A679BAFFD89}" type="presParOf" srcId="{A548ADDF-05E0-4819-BD6F-BE3FA7A88D13}" destId="{79FE1688-B14A-4ED6-9C88-8AD75A241A73}" srcOrd="3" destOrd="0" presId="urn:microsoft.com/office/officeart/2005/8/layout/vList5"/>
    <dgm:cxn modelId="{587AE561-EB41-453A-A4A6-5984F64A1B47}" type="presParOf" srcId="{A548ADDF-05E0-4819-BD6F-BE3FA7A88D13}" destId="{A381FD49-0D64-468E-AFF6-B5F669116CEF}" srcOrd="4" destOrd="0" presId="urn:microsoft.com/office/officeart/2005/8/layout/vList5"/>
    <dgm:cxn modelId="{F23C2405-B8DD-4037-B949-32A050705CA0}" type="presParOf" srcId="{A381FD49-0D64-468E-AFF6-B5F669116CEF}" destId="{469C4514-A118-45A7-AF0E-942BF2D4E9F8}" srcOrd="0" destOrd="0" presId="urn:microsoft.com/office/officeart/2005/8/layout/vList5"/>
    <dgm:cxn modelId="{5377AB6B-FD30-4477-901A-D40706D29635}" type="presParOf" srcId="{A548ADDF-05E0-4819-BD6F-BE3FA7A88D13}" destId="{47C04561-75F0-4DD9-87FC-73287100D86F}" srcOrd="5" destOrd="0" presId="urn:microsoft.com/office/officeart/2005/8/layout/vList5"/>
    <dgm:cxn modelId="{544EF861-91BA-4ABE-A44C-422655B28BAA}" type="presParOf" srcId="{A548ADDF-05E0-4819-BD6F-BE3FA7A88D13}" destId="{C0F15BFD-52FD-49EF-BBCC-5DFC41C182BA}" srcOrd="6" destOrd="0" presId="urn:microsoft.com/office/officeart/2005/8/layout/vList5"/>
    <dgm:cxn modelId="{56D1402C-5CF0-4A3D-A444-11553B9FD1C7}" type="presParOf" srcId="{C0F15BFD-52FD-49EF-BBCC-5DFC41C182BA}" destId="{78F411F3-CE2E-4381-9BA1-CB9CFF0BA5B1}" srcOrd="0" destOrd="0" presId="urn:microsoft.com/office/officeart/2005/8/layout/vList5"/>
    <dgm:cxn modelId="{97CB47CB-B8D0-4A78-8F78-C511A42E2F73}" type="presParOf" srcId="{A548ADDF-05E0-4819-BD6F-BE3FA7A88D13}" destId="{360D8DB4-CF2B-4BF8-9778-9DE7E218C2FF}" srcOrd="7" destOrd="0" presId="urn:microsoft.com/office/officeart/2005/8/layout/vList5"/>
    <dgm:cxn modelId="{25FF577C-F34D-46FC-B623-BBEF2DCC3722}" type="presParOf" srcId="{A548ADDF-05E0-4819-BD6F-BE3FA7A88D13}" destId="{DFDA22AD-93B4-45DD-AAC6-22EE02A1DBDA}" srcOrd="8" destOrd="0" presId="urn:microsoft.com/office/officeart/2005/8/layout/vList5"/>
    <dgm:cxn modelId="{E869D825-DD04-499E-978A-6503ECED695C}" type="presParOf" srcId="{DFDA22AD-93B4-45DD-AAC6-22EE02A1DBDA}" destId="{1BBF775C-7046-4DF0-AC7B-99A6C0A4445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0524FE-8C3C-4C86-BAE3-DA4AD7CFCA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B96111-1DF9-41B7-8D0B-4709F9DDFD94}">
      <dgm:prSet custT="1"/>
      <dgm:spPr>
        <a:effectLst>
          <a:innerShdw blurRad="114300">
            <a:prstClr val="black"/>
          </a:innerShdw>
        </a:effectLst>
      </dgm:spPr>
      <dgm:t>
        <a:bodyPr/>
        <a:lstStyle/>
        <a:p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телеканалов и радиоканалов: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F36FE-2983-483B-9A3B-8040ED003093}" type="parTrans" cxnId="{4787BF96-A854-49B4-BB96-679E348DFE1F}">
      <dgm:prSet/>
      <dgm:spPr/>
      <dgm:t>
        <a:bodyPr/>
        <a:lstStyle/>
        <a:p>
          <a:endParaRPr lang="ru-RU"/>
        </a:p>
      </dgm:t>
    </dgm:pt>
    <dgm:pt modelId="{EC2FE9FA-6394-42E9-9750-5E47EC1EBB31}" type="sibTrans" cxnId="{4787BF96-A854-49B4-BB96-679E348DFE1F}">
      <dgm:prSet/>
      <dgm:spPr/>
      <dgm:t>
        <a:bodyPr/>
        <a:lstStyle/>
        <a:p>
          <a:endParaRPr lang="ru-RU"/>
        </a:p>
      </dgm:t>
    </dgm:pt>
    <dgm:pt modelId="{A54FC0F4-BAE3-4B37-BD66-E3B2280000D0}">
      <dgm:prSet custT="1"/>
      <dgm:spPr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объявление выходных данных указывается реже четырех раз в сутки (при непрерывном вещании)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2E5D51-BAC4-425D-802A-4DB3B1FF96E5}" type="parTrans" cxnId="{A3D374DF-304C-4A9B-B328-9B811A141FFA}">
      <dgm:prSet/>
      <dgm:spPr/>
      <dgm:t>
        <a:bodyPr/>
        <a:lstStyle/>
        <a:p>
          <a:endParaRPr lang="ru-RU"/>
        </a:p>
      </dgm:t>
    </dgm:pt>
    <dgm:pt modelId="{0F7C4BC2-F2F8-4437-9479-733DE6134CB3}" type="sibTrans" cxnId="{A3D374DF-304C-4A9B-B328-9B811A141FFA}">
      <dgm:prSet/>
      <dgm:spPr/>
      <dgm:t>
        <a:bodyPr/>
        <a:lstStyle/>
        <a:p>
          <a:endParaRPr lang="ru-RU"/>
        </a:p>
      </dgm:t>
    </dgm:pt>
    <dgm:pt modelId="{31E4DABF-5AD3-40AE-93BF-46630E8BFE51}">
      <dgm:prSet custT="1"/>
      <dgm:spPr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каждый выход в эфир телепрограммы, радиопрограммы не сопровождается объявлением наименования (названия) телепрограммы или радиопрограммы.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9FE841-D053-489B-9B15-571503D69A86}" type="parTrans" cxnId="{ACBCCC1C-C659-4EE6-8F60-BF016FC5DA72}">
      <dgm:prSet/>
      <dgm:spPr/>
      <dgm:t>
        <a:bodyPr/>
        <a:lstStyle/>
        <a:p>
          <a:endParaRPr lang="ru-RU"/>
        </a:p>
      </dgm:t>
    </dgm:pt>
    <dgm:pt modelId="{6C9A81B7-548C-4EC2-8764-982586873402}" type="sibTrans" cxnId="{ACBCCC1C-C659-4EE6-8F60-BF016FC5DA72}">
      <dgm:prSet/>
      <dgm:spPr/>
      <dgm:t>
        <a:bodyPr/>
        <a:lstStyle/>
        <a:p>
          <a:endParaRPr lang="ru-RU"/>
        </a:p>
      </dgm:t>
    </dgm:pt>
    <dgm:pt modelId="{4EECFB28-C10F-4FEA-959A-ED370ADCC68A}">
      <dgm:prSet custT="1"/>
      <dgm:spPr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при демонстрации кинохроникальных программ и при каждом выходе в эфир радиопрограмм, телепрограмм не сопровождаются сообщением об ограничении их распространения, телепрограммы, равно как и кинохроникальные программы знаком информационной продукции в случаях, предусмотренных Федеральным законом от 29 декабря 2010 года N 436-ФЗ "О защите детей от информации, причиняющей вред их здоровью и развитию".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FF17D3-F7C9-4609-B002-C0AF9B408131}" type="parTrans" cxnId="{CB613C86-A019-469B-8F70-A29C76A8EC2C}">
      <dgm:prSet/>
      <dgm:spPr/>
      <dgm:t>
        <a:bodyPr/>
        <a:lstStyle/>
        <a:p>
          <a:endParaRPr lang="ru-RU"/>
        </a:p>
      </dgm:t>
    </dgm:pt>
    <dgm:pt modelId="{BE177605-D586-4EEB-BBCF-5AACA07E87D4}" type="sibTrans" cxnId="{CB613C86-A019-469B-8F70-A29C76A8EC2C}">
      <dgm:prSet/>
      <dgm:spPr/>
      <dgm:t>
        <a:bodyPr/>
        <a:lstStyle/>
        <a:p>
          <a:endParaRPr lang="ru-RU"/>
        </a:p>
      </dgm:t>
    </dgm:pt>
    <dgm:pt modelId="{9C782112-8F2A-4FF3-BCF4-4A15996EF1D8}" type="pres">
      <dgm:prSet presAssocID="{710524FE-8C3C-4C86-BAE3-DA4AD7CFCA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9D4304-945B-43EE-9344-994AC9F14BA0}" type="pres">
      <dgm:prSet presAssocID="{E2B96111-1DF9-41B7-8D0B-4709F9DDFD94}" presName="parentText" presStyleLbl="node1" presStyleIdx="0" presStyleCnt="4" custScaleY="407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5FB38-0F64-464A-88F0-227AFE3C3456}" type="pres">
      <dgm:prSet presAssocID="{EC2FE9FA-6394-42E9-9750-5E47EC1EBB31}" presName="spacer" presStyleCnt="0"/>
      <dgm:spPr/>
    </dgm:pt>
    <dgm:pt modelId="{F30806BF-D5D4-4FF3-BE6C-1E0E0411EBCD}" type="pres">
      <dgm:prSet presAssocID="{A54FC0F4-BAE3-4B37-BD66-E3B2280000D0}" presName="parentText" presStyleLbl="node1" presStyleIdx="1" presStyleCnt="4" custScaleY="824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AA8D8-2924-44E4-A6EA-D120D4F73481}" type="pres">
      <dgm:prSet presAssocID="{0F7C4BC2-F2F8-4437-9479-733DE6134CB3}" presName="spacer" presStyleCnt="0"/>
      <dgm:spPr/>
    </dgm:pt>
    <dgm:pt modelId="{4F11B6B7-48F9-40BB-97B6-5E805BBA88ED}" type="pres">
      <dgm:prSet presAssocID="{31E4DABF-5AD3-40AE-93BF-46630E8BFE51}" presName="parentText" presStyleLbl="node1" presStyleIdx="2" presStyleCnt="4" custScaleY="853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CBB69-D6CF-45A5-BD9C-9376A02EC758}" type="pres">
      <dgm:prSet presAssocID="{6C9A81B7-548C-4EC2-8764-982586873402}" presName="spacer" presStyleCnt="0"/>
      <dgm:spPr/>
    </dgm:pt>
    <dgm:pt modelId="{585F6EED-6EAB-4BD4-B0EC-FDB187539C32}" type="pres">
      <dgm:prSet presAssocID="{4EECFB28-C10F-4FEA-959A-ED370ADCC68A}" presName="parentText" presStyleLbl="node1" presStyleIdx="3" presStyleCnt="4" custScaleY="1589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E1BAC5-1DB2-45F4-B4A8-7CA58A67635F}" type="presOf" srcId="{A54FC0F4-BAE3-4B37-BD66-E3B2280000D0}" destId="{F30806BF-D5D4-4FF3-BE6C-1E0E0411EBCD}" srcOrd="0" destOrd="0" presId="urn:microsoft.com/office/officeart/2005/8/layout/vList2"/>
    <dgm:cxn modelId="{ACBCCC1C-C659-4EE6-8F60-BF016FC5DA72}" srcId="{710524FE-8C3C-4C86-BAE3-DA4AD7CFCA6F}" destId="{31E4DABF-5AD3-40AE-93BF-46630E8BFE51}" srcOrd="2" destOrd="0" parTransId="{699FE841-D053-489B-9B15-571503D69A86}" sibTransId="{6C9A81B7-548C-4EC2-8764-982586873402}"/>
    <dgm:cxn modelId="{E577BAF6-1ADE-4B75-989E-DC722002C917}" type="presOf" srcId="{31E4DABF-5AD3-40AE-93BF-46630E8BFE51}" destId="{4F11B6B7-48F9-40BB-97B6-5E805BBA88ED}" srcOrd="0" destOrd="0" presId="urn:microsoft.com/office/officeart/2005/8/layout/vList2"/>
    <dgm:cxn modelId="{9D639CFF-39AF-4EE2-A808-6B5DB0C35E6F}" type="presOf" srcId="{710524FE-8C3C-4C86-BAE3-DA4AD7CFCA6F}" destId="{9C782112-8F2A-4FF3-BCF4-4A15996EF1D8}" srcOrd="0" destOrd="0" presId="urn:microsoft.com/office/officeart/2005/8/layout/vList2"/>
    <dgm:cxn modelId="{4787BF96-A854-49B4-BB96-679E348DFE1F}" srcId="{710524FE-8C3C-4C86-BAE3-DA4AD7CFCA6F}" destId="{E2B96111-1DF9-41B7-8D0B-4709F9DDFD94}" srcOrd="0" destOrd="0" parTransId="{F4FF36FE-2983-483B-9A3B-8040ED003093}" sibTransId="{EC2FE9FA-6394-42E9-9750-5E47EC1EBB31}"/>
    <dgm:cxn modelId="{87A8A7F5-D0B2-49AB-BC4A-6A5FA9D9BD7E}" type="presOf" srcId="{4EECFB28-C10F-4FEA-959A-ED370ADCC68A}" destId="{585F6EED-6EAB-4BD4-B0EC-FDB187539C32}" srcOrd="0" destOrd="0" presId="urn:microsoft.com/office/officeart/2005/8/layout/vList2"/>
    <dgm:cxn modelId="{5803F323-E778-4214-9CC0-AFA4861DD123}" type="presOf" srcId="{E2B96111-1DF9-41B7-8D0B-4709F9DDFD94}" destId="{149D4304-945B-43EE-9344-994AC9F14BA0}" srcOrd="0" destOrd="0" presId="urn:microsoft.com/office/officeart/2005/8/layout/vList2"/>
    <dgm:cxn modelId="{A3D374DF-304C-4A9B-B328-9B811A141FFA}" srcId="{710524FE-8C3C-4C86-BAE3-DA4AD7CFCA6F}" destId="{A54FC0F4-BAE3-4B37-BD66-E3B2280000D0}" srcOrd="1" destOrd="0" parTransId="{132E5D51-BAC4-425D-802A-4DB3B1FF96E5}" sibTransId="{0F7C4BC2-F2F8-4437-9479-733DE6134CB3}"/>
    <dgm:cxn modelId="{CB613C86-A019-469B-8F70-A29C76A8EC2C}" srcId="{710524FE-8C3C-4C86-BAE3-DA4AD7CFCA6F}" destId="{4EECFB28-C10F-4FEA-959A-ED370ADCC68A}" srcOrd="3" destOrd="0" parTransId="{D5FF17D3-F7C9-4609-B002-C0AF9B408131}" sibTransId="{BE177605-D586-4EEB-BBCF-5AACA07E87D4}"/>
    <dgm:cxn modelId="{182577BE-F0F1-40AB-97CF-625F105F70B5}" type="presParOf" srcId="{9C782112-8F2A-4FF3-BCF4-4A15996EF1D8}" destId="{149D4304-945B-43EE-9344-994AC9F14BA0}" srcOrd="0" destOrd="0" presId="urn:microsoft.com/office/officeart/2005/8/layout/vList2"/>
    <dgm:cxn modelId="{F9CD4E64-E080-4EC3-9E21-2D9FD670B372}" type="presParOf" srcId="{9C782112-8F2A-4FF3-BCF4-4A15996EF1D8}" destId="{5C25FB38-0F64-464A-88F0-227AFE3C3456}" srcOrd="1" destOrd="0" presId="urn:microsoft.com/office/officeart/2005/8/layout/vList2"/>
    <dgm:cxn modelId="{AB8D1AF4-9A43-4945-BE2E-C6933AFDA666}" type="presParOf" srcId="{9C782112-8F2A-4FF3-BCF4-4A15996EF1D8}" destId="{F30806BF-D5D4-4FF3-BE6C-1E0E0411EBCD}" srcOrd="2" destOrd="0" presId="urn:microsoft.com/office/officeart/2005/8/layout/vList2"/>
    <dgm:cxn modelId="{215509BF-1A29-41EE-AC23-5E76EC846CB8}" type="presParOf" srcId="{9C782112-8F2A-4FF3-BCF4-4A15996EF1D8}" destId="{198AA8D8-2924-44E4-A6EA-D120D4F73481}" srcOrd="3" destOrd="0" presId="urn:microsoft.com/office/officeart/2005/8/layout/vList2"/>
    <dgm:cxn modelId="{5F31B743-D8E9-4294-81FA-886A0B249423}" type="presParOf" srcId="{9C782112-8F2A-4FF3-BCF4-4A15996EF1D8}" destId="{4F11B6B7-48F9-40BB-97B6-5E805BBA88ED}" srcOrd="4" destOrd="0" presId="urn:microsoft.com/office/officeart/2005/8/layout/vList2"/>
    <dgm:cxn modelId="{EDFE0A86-30BF-41BA-BC0A-8E2AD54B0D45}" type="presParOf" srcId="{9C782112-8F2A-4FF3-BCF4-4A15996EF1D8}" destId="{E99CBB69-D6CF-45A5-BD9C-9376A02EC758}" srcOrd="5" destOrd="0" presId="urn:microsoft.com/office/officeart/2005/8/layout/vList2"/>
    <dgm:cxn modelId="{8B6E7499-87F5-403C-9B43-2BC9EFF1D8D3}" type="presParOf" srcId="{9C782112-8F2A-4FF3-BCF4-4A15996EF1D8}" destId="{585F6EED-6EAB-4BD4-B0EC-FDB187539C3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6EA51-B7B1-41FC-80FC-32FEFC1DF685}">
      <dsp:nvSpPr>
        <dsp:cNvPr id="0" name=""/>
        <dsp:cNvSpPr/>
      </dsp:nvSpPr>
      <dsp:spPr>
        <a:xfrm>
          <a:off x="0" y="0"/>
          <a:ext cx="11880273" cy="70990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Каждая копия радио-, теле-, видео- или кинохроникальной программы должна содержать следующие сведения:</a:t>
          </a:r>
          <a:endParaRPr lang="ru-RU" sz="2000" kern="1200" dirty="0"/>
        </a:p>
      </dsp:txBody>
      <dsp:txXfrm>
        <a:off x="0" y="0"/>
        <a:ext cx="11880273" cy="709908"/>
      </dsp:txXfrm>
    </dsp:sp>
    <dsp:sp modelId="{B45CD463-74F7-484E-AE0C-F40910D16407}">
      <dsp:nvSpPr>
        <dsp:cNvPr id="0" name=""/>
        <dsp:cNvSpPr/>
      </dsp:nvSpPr>
      <dsp:spPr>
        <a:xfrm>
          <a:off x="4254" y="709908"/>
          <a:ext cx="1422599" cy="14908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наименование (название) программы;</a:t>
          </a:r>
          <a:endParaRPr lang="ru-RU" sz="1500" kern="1200" dirty="0"/>
        </a:p>
      </dsp:txBody>
      <dsp:txXfrm>
        <a:off x="4254" y="709908"/>
        <a:ext cx="1422599" cy="1490808"/>
      </dsp:txXfrm>
    </dsp:sp>
    <dsp:sp modelId="{528AA5A4-F2A3-4C84-8A14-36B52CD2D735}">
      <dsp:nvSpPr>
        <dsp:cNvPr id="0" name=""/>
        <dsp:cNvSpPr/>
      </dsp:nvSpPr>
      <dsp:spPr>
        <a:xfrm>
          <a:off x="1426854" y="709908"/>
          <a:ext cx="1653042" cy="14908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дата выхода в свет (в эфир) и номер выпуска;</a:t>
          </a:r>
          <a:endParaRPr lang="ru-RU" sz="1500" kern="1200" dirty="0"/>
        </a:p>
      </dsp:txBody>
      <dsp:txXfrm>
        <a:off x="1426854" y="709908"/>
        <a:ext cx="1653042" cy="1490808"/>
      </dsp:txXfrm>
    </dsp:sp>
    <dsp:sp modelId="{B8555144-19E0-4791-9CB9-450FDDB5B4E0}">
      <dsp:nvSpPr>
        <dsp:cNvPr id="0" name=""/>
        <dsp:cNvSpPr/>
      </dsp:nvSpPr>
      <dsp:spPr>
        <a:xfrm>
          <a:off x="3079897" y="709908"/>
          <a:ext cx="1535600" cy="14908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фамилия, инициалы главного редактора;</a:t>
          </a:r>
          <a:endParaRPr lang="ru-RU" sz="1500" kern="1200" dirty="0"/>
        </a:p>
      </dsp:txBody>
      <dsp:txXfrm>
        <a:off x="3079897" y="709908"/>
        <a:ext cx="1535600" cy="1490808"/>
      </dsp:txXfrm>
    </dsp:sp>
    <dsp:sp modelId="{F21F63F4-0815-4C5F-836A-22D082FF362B}">
      <dsp:nvSpPr>
        <dsp:cNvPr id="0" name=""/>
        <dsp:cNvSpPr/>
      </dsp:nvSpPr>
      <dsp:spPr>
        <a:xfrm>
          <a:off x="4615497" y="709908"/>
          <a:ext cx="1029449" cy="14908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тираж;</a:t>
          </a:r>
          <a:endParaRPr lang="ru-RU" sz="1500" kern="1200" dirty="0"/>
        </a:p>
      </dsp:txBody>
      <dsp:txXfrm>
        <a:off x="4615497" y="709908"/>
        <a:ext cx="1029449" cy="1490808"/>
      </dsp:txXfrm>
    </dsp:sp>
    <dsp:sp modelId="{48859160-B3EE-4417-8603-05BEF80D64FE}">
      <dsp:nvSpPr>
        <dsp:cNvPr id="0" name=""/>
        <dsp:cNvSpPr/>
      </dsp:nvSpPr>
      <dsp:spPr>
        <a:xfrm>
          <a:off x="5644946" y="709908"/>
          <a:ext cx="1055674" cy="14908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редакция и ее адрес;</a:t>
          </a:r>
          <a:endParaRPr lang="ru-RU" sz="1500" kern="1200" dirty="0"/>
        </a:p>
      </dsp:txBody>
      <dsp:txXfrm>
        <a:off x="5644946" y="709908"/>
        <a:ext cx="1055674" cy="1490808"/>
      </dsp:txXfrm>
    </dsp:sp>
    <dsp:sp modelId="{FE0C202A-53A8-4EE1-AE98-C6AD99ACCBF8}">
      <dsp:nvSpPr>
        <dsp:cNvPr id="0" name=""/>
        <dsp:cNvSpPr/>
      </dsp:nvSpPr>
      <dsp:spPr>
        <a:xfrm>
          <a:off x="6700621" y="709908"/>
          <a:ext cx="1909482" cy="14908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цена, либо пометка "Свободная цена", либо пометка "Бесплатно";</a:t>
          </a:r>
          <a:endParaRPr lang="ru-RU" sz="1500" kern="1200" dirty="0"/>
        </a:p>
      </dsp:txBody>
      <dsp:txXfrm>
        <a:off x="6700621" y="709908"/>
        <a:ext cx="1909482" cy="1490808"/>
      </dsp:txXfrm>
    </dsp:sp>
    <dsp:sp modelId="{5A6642E8-9ED9-4CCF-9DF9-1F33AD2BBC5A}">
      <dsp:nvSpPr>
        <dsp:cNvPr id="0" name=""/>
        <dsp:cNvSpPr/>
      </dsp:nvSpPr>
      <dsp:spPr>
        <a:xfrm>
          <a:off x="8610103" y="709908"/>
          <a:ext cx="3265914" cy="14908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знак информационной продукции в случаях, предусмотренных Федеральным законом от 29 декабря 2010 года N 436-ФЗ "О защите детей от информации, причиняющей вред их здоровью и развитию".</a:t>
          </a:r>
          <a:endParaRPr lang="ru-RU" sz="1500" kern="1200" dirty="0"/>
        </a:p>
      </dsp:txBody>
      <dsp:txXfrm>
        <a:off x="8610103" y="709908"/>
        <a:ext cx="3265914" cy="1490808"/>
      </dsp:txXfrm>
    </dsp:sp>
    <dsp:sp modelId="{7761BDEC-82B6-42D6-B42B-A3AFB65719B4}">
      <dsp:nvSpPr>
        <dsp:cNvPr id="0" name=""/>
        <dsp:cNvSpPr/>
      </dsp:nvSpPr>
      <dsp:spPr>
        <a:xfrm>
          <a:off x="0" y="2200717"/>
          <a:ext cx="11880273" cy="16564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AEAFE-AE37-4289-99BD-E748CCB266AD}">
      <dsp:nvSpPr>
        <dsp:cNvPr id="0" name=""/>
        <dsp:cNvSpPr/>
      </dsp:nvSpPr>
      <dsp:spPr>
        <a:xfrm>
          <a:off x="0" y="297"/>
          <a:ext cx="4288610" cy="790073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сетевых изданий: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68" y="38865"/>
        <a:ext cx="4211474" cy="712937"/>
      </dsp:txXfrm>
    </dsp:sp>
    <dsp:sp modelId="{60E779DA-14C6-4B59-A8C9-E296D37E89CC}">
      <dsp:nvSpPr>
        <dsp:cNvPr id="0" name=""/>
        <dsp:cNvSpPr/>
      </dsp:nvSpPr>
      <dsp:spPr>
        <a:xfrm>
          <a:off x="0" y="797445"/>
          <a:ext cx="4288610" cy="762385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не указан учредитель (соучредители);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17" y="834662"/>
        <a:ext cx="4214176" cy="687951"/>
      </dsp:txXfrm>
    </dsp:sp>
    <dsp:sp modelId="{B92E5B10-A177-47D0-BA5F-5017AC0599D1}">
      <dsp:nvSpPr>
        <dsp:cNvPr id="0" name=""/>
        <dsp:cNvSpPr/>
      </dsp:nvSpPr>
      <dsp:spPr>
        <a:xfrm>
          <a:off x="0" y="1566907"/>
          <a:ext cx="4288610" cy="1482981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отсутствует фамилия, инициалы главного редактора;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393" y="1639300"/>
        <a:ext cx="4143824" cy="1338195"/>
      </dsp:txXfrm>
    </dsp:sp>
    <dsp:sp modelId="{979BE588-B8BE-47A3-8412-067A9B4A2C10}">
      <dsp:nvSpPr>
        <dsp:cNvPr id="0" name=""/>
        <dsp:cNvSpPr/>
      </dsp:nvSpPr>
      <dsp:spPr>
        <a:xfrm>
          <a:off x="0" y="3056964"/>
          <a:ext cx="4288610" cy="1482981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не указан адрес электронной почты и номер телефона редакции;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393" y="3129357"/>
        <a:ext cx="4143824" cy="1338195"/>
      </dsp:txXfrm>
    </dsp:sp>
    <dsp:sp modelId="{7414AF9F-1448-4807-B9C7-9AEF3CA8462A}">
      <dsp:nvSpPr>
        <dsp:cNvPr id="0" name=""/>
        <dsp:cNvSpPr/>
      </dsp:nvSpPr>
      <dsp:spPr>
        <a:xfrm>
          <a:off x="0" y="4547021"/>
          <a:ext cx="4288610" cy="1482981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отсутствует знак информационной продукции в случаях, предусмотренных Федеральным законом от 29 декабря 2010 года N 436-ФЗ "О защите детей от информации, причиняющей вред их здоровью и развитию".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393" y="4619414"/>
        <a:ext cx="4143824" cy="13381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0DFC9-129C-487A-9D93-A235ACE148C6}">
      <dsp:nvSpPr>
        <dsp:cNvPr id="0" name=""/>
        <dsp:cNvSpPr/>
      </dsp:nvSpPr>
      <dsp:spPr>
        <a:xfrm>
          <a:off x="11589" y="190934"/>
          <a:ext cx="2238270" cy="3373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Статья 23.46. КоАП РФ Федеральные органы исполнительной власти, осуществляющие государственный контроль в области обращения и защиты информации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146" y="256491"/>
        <a:ext cx="2107156" cy="3241891"/>
      </dsp:txXfrm>
    </dsp:sp>
    <dsp:sp modelId="{EEBC0FF9-F579-4C2E-89A7-494D4FB46A6D}">
      <dsp:nvSpPr>
        <dsp:cNvPr id="0" name=""/>
        <dsp:cNvSpPr/>
      </dsp:nvSpPr>
      <dsp:spPr>
        <a:xfrm>
          <a:off x="2473687" y="1599891"/>
          <a:ext cx="474513" cy="555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473687" y="1710909"/>
        <a:ext cx="332159" cy="333055"/>
      </dsp:txXfrm>
    </dsp:sp>
    <dsp:sp modelId="{F61EF29E-BB79-4C03-81D5-B00D03255A8B}">
      <dsp:nvSpPr>
        <dsp:cNvPr id="0" name=""/>
        <dsp:cNvSpPr/>
      </dsp:nvSpPr>
      <dsp:spPr>
        <a:xfrm>
          <a:off x="3145168" y="190934"/>
          <a:ext cx="2238270" cy="3373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Федеральные органы исполнительной власти, осуществляющие государственный контроль в области обращения и защиты информации, рассматривают дела об административных правонарушениях, предусмотренных частями 3 и 4 статьи 13.5, статьей 13.6, частями 1, 2 и 6 статьи 13.12, частью 1 статьи 13.13, статьями 13.17, 13.22, 20.23, 20.24 настоящего Кодекса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0725" y="256491"/>
        <a:ext cx="2107156" cy="3241891"/>
      </dsp:txXfrm>
    </dsp:sp>
    <dsp:sp modelId="{E604D2CD-6E60-4CB6-9CE7-B4F867D3E817}">
      <dsp:nvSpPr>
        <dsp:cNvPr id="0" name=""/>
        <dsp:cNvSpPr/>
      </dsp:nvSpPr>
      <dsp:spPr>
        <a:xfrm>
          <a:off x="5607265" y="1599891"/>
          <a:ext cx="474513" cy="555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607265" y="1710909"/>
        <a:ext cx="332159" cy="333055"/>
      </dsp:txXfrm>
    </dsp:sp>
    <dsp:sp modelId="{4A8E6422-D130-4138-A720-B1153253AB4C}">
      <dsp:nvSpPr>
        <dsp:cNvPr id="0" name=""/>
        <dsp:cNvSpPr/>
      </dsp:nvSpPr>
      <dsp:spPr>
        <a:xfrm>
          <a:off x="6278746" y="190934"/>
          <a:ext cx="2238270" cy="3373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Рассматривать дела об административных правонарушениях от имени органов, указанных в части 1 настоящей статьи, вправе: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4303" y="256491"/>
        <a:ext cx="2107156" cy="3241891"/>
      </dsp:txXfrm>
    </dsp:sp>
    <dsp:sp modelId="{FD7C629D-7F36-451D-BD7B-E2DC31EC87DE}">
      <dsp:nvSpPr>
        <dsp:cNvPr id="0" name=""/>
        <dsp:cNvSpPr/>
      </dsp:nvSpPr>
      <dsp:spPr>
        <a:xfrm>
          <a:off x="8740844" y="1599891"/>
          <a:ext cx="474513" cy="555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8740844" y="1710909"/>
        <a:ext cx="332159" cy="333055"/>
      </dsp:txXfrm>
    </dsp:sp>
    <dsp:sp modelId="{963CB2E2-2781-4342-A18F-F130D43397C8}">
      <dsp:nvSpPr>
        <dsp:cNvPr id="0" name=""/>
        <dsp:cNvSpPr/>
      </dsp:nvSpPr>
      <dsp:spPr>
        <a:xfrm>
          <a:off x="9412325" y="190934"/>
          <a:ext cx="2463283" cy="3373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руководитель федерального органа исполнительной власти, осуществляющего функции по контролю и надзору в сфере связи, информационных технологий и массовых коммуникаций, его заместители, руководители территориальных органов указанного федерального органа исполнительной власти, их заместители - об административных правонарушениях, предусмотренных статьями 13.17, 13.22 настоящего Кодекса. 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84472" y="263081"/>
        <a:ext cx="2318989" cy="3228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6EA51-B7B1-41FC-80FC-32FEFC1DF685}">
      <dsp:nvSpPr>
        <dsp:cNvPr id="0" name=""/>
        <dsp:cNvSpPr/>
      </dsp:nvSpPr>
      <dsp:spPr>
        <a:xfrm>
          <a:off x="0" y="0"/>
          <a:ext cx="11880273" cy="65848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Сетевое издание должно содержать следующие сведения:</a:t>
          </a:r>
          <a:endParaRPr lang="ru-RU" sz="2400" kern="1200" dirty="0"/>
        </a:p>
      </dsp:txBody>
      <dsp:txXfrm>
        <a:off x="0" y="0"/>
        <a:ext cx="11880273" cy="658486"/>
      </dsp:txXfrm>
    </dsp:sp>
    <dsp:sp modelId="{B45CD463-74F7-484E-AE0C-F40910D16407}">
      <dsp:nvSpPr>
        <dsp:cNvPr id="0" name=""/>
        <dsp:cNvSpPr/>
      </dsp:nvSpPr>
      <dsp:spPr>
        <a:xfrm>
          <a:off x="8636" y="658486"/>
          <a:ext cx="2333133" cy="13828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наименование (название) издания;</a:t>
          </a:r>
          <a:endParaRPr lang="ru-RU" sz="1500" kern="1200" dirty="0"/>
        </a:p>
      </dsp:txBody>
      <dsp:txXfrm>
        <a:off x="8636" y="658486"/>
        <a:ext cx="2333133" cy="1382822"/>
      </dsp:txXfrm>
    </dsp:sp>
    <dsp:sp modelId="{528AA5A4-F2A3-4C84-8A14-36B52CD2D735}">
      <dsp:nvSpPr>
        <dsp:cNvPr id="0" name=""/>
        <dsp:cNvSpPr/>
      </dsp:nvSpPr>
      <dsp:spPr>
        <a:xfrm>
          <a:off x="2341769" y="658486"/>
          <a:ext cx="1969369" cy="13828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учредитель (соучредители);</a:t>
          </a:r>
          <a:endParaRPr lang="ru-RU" sz="1500" kern="1200" dirty="0"/>
        </a:p>
      </dsp:txBody>
      <dsp:txXfrm>
        <a:off x="2341769" y="658486"/>
        <a:ext cx="1969369" cy="1382822"/>
      </dsp:txXfrm>
    </dsp:sp>
    <dsp:sp modelId="{B8555144-19E0-4791-9CB9-450FDDB5B4E0}">
      <dsp:nvSpPr>
        <dsp:cNvPr id="0" name=""/>
        <dsp:cNvSpPr/>
      </dsp:nvSpPr>
      <dsp:spPr>
        <a:xfrm>
          <a:off x="4311139" y="658486"/>
          <a:ext cx="2204130" cy="13828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фамилия, инициалы главного редактора;</a:t>
          </a:r>
          <a:endParaRPr lang="ru-RU" sz="1500" kern="1200" dirty="0"/>
        </a:p>
      </dsp:txBody>
      <dsp:txXfrm>
        <a:off x="4311139" y="658486"/>
        <a:ext cx="2204130" cy="1382822"/>
      </dsp:txXfrm>
    </dsp:sp>
    <dsp:sp modelId="{67E44650-C681-41E3-8EF9-003F2BB0ABE2}">
      <dsp:nvSpPr>
        <dsp:cNvPr id="0" name=""/>
        <dsp:cNvSpPr/>
      </dsp:nvSpPr>
      <dsp:spPr>
        <a:xfrm>
          <a:off x="6515269" y="658486"/>
          <a:ext cx="2096253" cy="13828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адрес электронной почты и номер телефона редакции;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5269" y="658486"/>
        <a:ext cx="2096253" cy="1382822"/>
      </dsp:txXfrm>
    </dsp:sp>
    <dsp:sp modelId="{59600F60-B29A-4887-A078-BDE52BA5BEE2}">
      <dsp:nvSpPr>
        <dsp:cNvPr id="0" name=""/>
        <dsp:cNvSpPr/>
      </dsp:nvSpPr>
      <dsp:spPr>
        <a:xfrm>
          <a:off x="8611522" y="658486"/>
          <a:ext cx="3260113" cy="13828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знак информационной продукции в случаях, предусмотренных Федеральным законом от 29 декабря 2010 года N 436-ФЗ "О защите детей от информации, причиняющей вред их здоровью и развитию".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11522" y="658486"/>
        <a:ext cx="3260113" cy="1382822"/>
      </dsp:txXfrm>
    </dsp:sp>
    <dsp:sp modelId="{7761BDEC-82B6-42D6-B42B-A3AFB65719B4}">
      <dsp:nvSpPr>
        <dsp:cNvPr id="0" name=""/>
        <dsp:cNvSpPr/>
      </dsp:nvSpPr>
      <dsp:spPr>
        <a:xfrm>
          <a:off x="0" y="2041309"/>
          <a:ext cx="11880273" cy="15364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A92FB-0F23-4F43-B852-1F473A75087B}">
      <dsp:nvSpPr>
        <dsp:cNvPr id="0" name=""/>
        <dsp:cNvSpPr/>
      </dsp:nvSpPr>
      <dsp:spPr>
        <a:xfrm>
          <a:off x="2315640" y="2174288"/>
          <a:ext cx="268131" cy="1491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065" y="0"/>
              </a:lnTo>
              <a:lnTo>
                <a:pt x="134065" y="1491146"/>
              </a:lnTo>
              <a:lnTo>
                <a:pt x="268131" y="14911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11829" y="2881985"/>
        <a:ext cx="75753" cy="75753"/>
      </dsp:txXfrm>
    </dsp:sp>
    <dsp:sp modelId="{A5029B0B-3775-4F07-BEE8-33DDDD038213}">
      <dsp:nvSpPr>
        <dsp:cNvPr id="0" name=""/>
        <dsp:cNvSpPr/>
      </dsp:nvSpPr>
      <dsp:spPr>
        <a:xfrm>
          <a:off x="2315640" y="2174288"/>
          <a:ext cx="249981" cy="831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990" y="0"/>
              </a:lnTo>
              <a:lnTo>
                <a:pt x="124990" y="831835"/>
              </a:lnTo>
              <a:lnTo>
                <a:pt x="249981" y="831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18916" y="2568491"/>
        <a:ext cx="43429" cy="43429"/>
      </dsp:txXfrm>
    </dsp:sp>
    <dsp:sp modelId="{FCD2DF7D-DA59-46C3-8D6B-EE9B908F2E1A}">
      <dsp:nvSpPr>
        <dsp:cNvPr id="0" name=""/>
        <dsp:cNvSpPr/>
      </dsp:nvSpPr>
      <dsp:spPr>
        <a:xfrm>
          <a:off x="2315640" y="2174288"/>
          <a:ext cx="262846" cy="416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423" y="0"/>
              </a:lnTo>
              <a:lnTo>
                <a:pt x="131423" y="416951"/>
              </a:lnTo>
              <a:lnTo>
                <a:pt x="262846" y="4169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34741" y="2370442"/>
        <a:ext cx="24644" cy="24644"/>
      </dsp:txXfrm>
    </dsp:sp>
    <dsp:sp modelId="{0B531667-3ED5-492A-8035-E9CA4C894269}">
      <dsp:nvSpPr>
        <dsp:cNvPr id="0" name=""/>
        <dsp:cNvSpPr/>
      </dsp:nvSpPr>
      <dsp:spPr>
        <a:xfrm>
          <a:off x="2315640" y="2128568"/>
          <a:ext cx="258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9104" y="45720"/>
              </a:lnTo>
              <a:lnTo>
                <a:pt x="129104" y="49152"/>
              </a:lnTo>
              <a:lnTo>
                <a:pt x="258209" y="49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38289" y="2167832"/>
        <a:ext cx="12911" cy="12911"/>
      </dsp:txXfrm>
    </dsp:sp>
    <dsp:sp modelId="{CC7ADB66-AB57-4F4A-83BE-CC733658C953}">
      <dsp:nvSpPr>
        <dsp:cNvPr id="0" name=""/>
        <dsp:cNvSpPr/>
      </dsp:nvSpPr>
      <dsp:spPr>
        <a:xfrm>
          <a:off x="2315640" y="1724939"/>
          <a:ext cx="265381" cy="449349"/>
        </a:xfrm>
        <a:custGeom>
          <a:avLst/>
          <a:gdLst/>
          <a:ahLst/>
          <a:cxnLst/>
          <a:rect l="0" t="0" r="0" b="0"/>
          <a:pathLst>
            <a:path>
              <a:moveTo>
                <a:pt x="0" y="449349"/>
              </a:moveTo>
              <a:lnTo>
                <a:pt x="132690" y="449349"/>
              </a:lnTo>
              <a:lnTo>
                <a:pt x="132690" y="0"/>
              </a:lnTo>
              <a:lnTo>
                <a:pt x="26538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35284" y="1936567"/>
        <a:ext cx="26093" cy="26093"/>
      </dsp:txXfrm>
    </dsp:sp>
    <dsp:sp modelId="{25B67173-B5B6-463B-9478-AE60CD8DBBF0}">
      <dsp:nvSpPr>
        <dsp:cNvPr id="0" name=""/>
        <dsp:cNvSpPr/>
      </dsp:nvSpPr>
      <dsp:spPr>
        <a:xfrm>
          <a:off x="2315640" y="1300044"/>
          <a:ext cx="268427" cy="874244"/>
        </a:xfrm>
        <a:custGeom>
          <a:avLst/>
          <a:gdLst/>
          <a:ahLst/>
          <a:cxnLst/>
          <a:rect l="0" t="0" r="0" b="0"/>
          <a:pathLst>
            <a:path>
              <a:moveTo>
                <a:pt x="0" y="874244"/>
              </a:moveTo>
              <a:lnTo>
                <a:pt x="134213" y="874244"/>
              </a:lnTo>
              <a:lnTo>
                <a:pt x="134213" y="0"/>
              </a:lnTo>
              <a:lnTo>
                <a:pt x="26842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26990" y="1714303"/>
        <a:ext cx="45726" cy="45726"/>
      </dsp:txXfrm>
    </dsp:sp>
    <dsp:sp modelId="{5937F507-A7C3-49F1-B57E-39A2186C86C8}">
      <dsp:nvSpPr>
        <dsp:cNvPr id="0" name=""/>
        <dsp:cNvSpPr/>
      </dsp:nvSpPr>
      <dsp:spPr>
        <a:xfrm>
          <a:off x="2315640" y="894865"/>
          <a:ext cx="260278" cy="1279422"/>
        </a:xfrm>
        <a:custGeom>
          <a:avLst/>
          <a:gdLst/>
          <a:ahLst/>
          <a:cxnLst/>
          <a:rect l="0" t="0" r="0" b="0"/>
          <a:pathLst>
            <a:path>
              <a:moveTo>
                <a:pt x="0" y="1279422"/>
              </a:moveTo>
              <a:lnTo>
                <a:pt x="130139" y="1279422"/>
              </a:lnTo>
              <a:lnTo>
                <a:pt x="130139" y="0"/>
              </a:lnTo>
              <a:lnTo>
                <a:pt x="26027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13138" y="1501936"/>
        <a:ext cx="65281" cy="65281"/>
      </dsp:txXfrm>
    </dsp:sp>
    <dsp:sp modelId="{19907EFA-A6F6-498F-A83E-F100F2E14408}">
      <dsp:nvSpPr>
        <dsp:cNvPr id="0" name=""/>
        <dsp:cNvSpPr/>
      </dsp:nvSpPr>
      <dsp:spPr>
        <a:xfrm>
          <a:off x="2315640" y="472365"/>
          <a:ext cx="259505" cy="1701923"/>
        </a:xfrm>
        <a:custGeom>
          <a:avLst/>
          <a:gdLst/>
          <a:ahLst/>
          <a:cxnLst/>
          <a:rect l="0" t="0" r="0" b="0"/>
          <a:pathLst>
            <a:path>
              <a:moveTo>
                <a:pt x="0" y="1701923"/>
              </a:moveTo>
              <a:lnTo>
                <a:pt x="129752" y="1701923"/>
              </a:lnTo>
              <a:lnTo>
                <a:pt x="129752" y="0"/>
              </a:lnTo>
              <a:lnTo>
                <a:pt x="25950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402353" y="1280287"/>
        <a:ext cx="86079" cy="86079"/>
      </dsp:txXfrm>
    </dsp:sp>
    <dsp:sp modelId="{688EF870-1DBA-4EA7-A254-106AC20472BE}">
      <dsp:nvSpPr>
        <dsp:cNvPr id="0" name=""/>
        <dsp:cNvSpPr/>
      </dsp:nvSpPr>
      <dsp:spPr>
        <a:xfrm>
          <a:off x="2315640" y="117053"/>
          <a:ext cx="248083" cy="2057234"/>
        </a:xfrm>
        <a:custGeom>
          <a:avLst/>
          <a:gdLst/>
          <a:ahLst/>
          <a:cxnLst/>
          <a:rect l="0" t="0" r="0" b="0"/>
          <a:pathLst>
            <a:path>
              <a:moveTo>
                <a:pt x="0" y="2057234"/>
              </a:moveTo>
              <a:lnTo>
                <a:pt x="124041" y="2057234"/>
              </a:lnTo>
              <a:lnTo>
                <a:pt x="124041" y="0"/>
              </a:lnTo>
              <a:lnTo>
                <a:pt x="24808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387878" y="1093867"/>
        <a:ext cx="103606" cy="103606"/>
      </dsp:txXfrm>
    </dsp:sp>
    <dsp:sp modelId="{1FAAF6D6-4C13-4DF8-B58F-0D08C2DD4BD5}">
      <dsp:nvSpPr>
        <dsp:cNvPr id="0" name=""/>
        <dsp:cNvSpPr/>
      </dsp:nvSpPr>
      <dsp:spPr>
        <a:xfrm>
          <a:off x="432012" y="1142249"/>
          <a:ext cx="1703177" cy="2064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Каждый выпуск периодического печатного издания должен содержать следующие сведения:</a:t>
          </a:r>
          <a:endParaRPr lang="ru-RU" sz="1800" kern="1200" dirty="0"/>
        </a:p>
      </dsp:txBody>
      <dsp:txXfrm>
        <a:off x="432012" y="1142249"/>
        <a:ext cx="1703177" cy="2064077"/>
      </dsp:txXfrm>
    </dsp:sp>
    <dsp:sp modelId="{5E56B984-5677-4186-8E20-4B4721402309}">
      <dsp:nvSpPr>
        <dsp:cNvPr id="0" name=""/>
        <dsp:cNvSpPr/>
      </dsp:nvSpPr>
      <dsp:spPr>
        <a:xfrm>
          <a:off x="2563723" y="0"/>
          <a:ext cx="8244014" cy="234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наименование (название) издания;</a:t>
          </a:r>
          <a:endParaRPr lang="ru-RU" sz="1600" kern="1200" dirty="0"/>
        </a:p>
      </dsp:txBody>
      <dsp:txXfrm>
        <a:off x="2563723" y="0"/>
        <a:ext cx="8244014" cy="234107"/>
      </dsp:txXfrm>
    </dsp:sp>
    <dsp:sp modelId="{E0554B50-396D-46AC-8123-DD20AB1AFC24}">
      <dsp:nvSpPr>
        <dsp:cNvPr id="0" name=""/>
        <dsp:cNvSpPr/>
      </dsp:nvSpPr>
      <dsp:spPr>
        <a:xfrm>
          <a:off x="2575145" y="299111"/>
          <a:ext cx="8237581" cy="346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учредитель (соучредители);</a:t>
          </a:r>
          <a:endParaRPr lang="ru-RU" sz="1600" kern="1200" dirty="0"/>
        </a:p>
      </dsp:txBody>
      <dsp:txXfrm>
        <a:off x="2575145" y="299111"/>
        <a:ext cx="8237581" cy="346507"/>
      </dsp:txXfrm>
    </dsp:sp>
    <dsp:sp modelId="{8BD24E20-D7D9-4720-AB97-7CDC148EABCF}">
      <dsp:nvSpPr>
        <dsp:cNvPr id="0" name=""/>
        <dsp:cNvSpPr/>
      </dsp:nvSpPr>
      <dsp:spPr>
        <a:xfrm>
          <a:off x="2575918" y="721611"/>
          <a:ext cx="8236047" cy="346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фамилия, инициалы главного редактора;</a:t>
          </a:r>
          <a:endParaRPr lang="ru-RU" sz="1600" kern="1200" dirty="0"/>
        </a:p>
      </dsp:txBody>
      <dsp:txXfrm>
        <a:off x="2575918" y="721611"/>
        <a:ext cx="8236047" cy="346507"/>
      </dsp:txXfrm>
    </dsp:sp>
    <dsp:sp modelId="{02E8D452-85DF-4719-9C2F-96B2122309A3}">
      <dsp:nvSpPr>
        <dsp:cNvPr id="0" name=""/>
        <dsp:cNvSpPr/>
      </dsp:nvSpPr>
      <dsp:spPr>
        <a:xfrm>
          <a:off x="2584067" y="1126790"/>
          <a:ext cx="8219749" cy="346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порядковый номер выпуска и дата его выхода в свет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800" kern="1200" dirty="0"/>
        </a:p>
      </dsp:txBody>
      <dsp:txXfrm>
        <a:off x="2584067" y="1126790"/>
        <a:ext cx="8219749" cy="346507"/>
      </dsp:txXfrm>
    </dsp:sp>
    <dsp:sp modelId="{1B82BEA3-A706-4636-AC47-FF704306208A}">
      <dsp:nvSpPr>
        <dsp:cNvPr id="0" name=""/>
        <dsp:cNvSpPr/>
      </dsp:nvSpPr>
      <dsp:spPr>
        <a:xfrm>
          <a:off x="2581021" y="1551685"/>
          <a:ext cx="8225840" cy="346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5)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индекс - для изданий, распространяемых через предприятия связи;</a:t>
          </a:r>
          <a:endParaRPr lang="ru-RU" sz="1600" kern="1200" dirty="0"/>
        </a:p>
      </dsp:txBody>
      <dsp:txXfrm>
        <a:off x="2581021" y="1551685"/>
        <a:ext cx="8225840" cy="346507"/>
      </dsp:txXfrm>
    </dsp:sp>
    <dsp:sp modelId="{82A89FA2-2A44-4458-8B22-130A57C5E500}">
      <dsp:nvSpPr>
        <dsp:cNvPr id="0" name=""/>
        <dsp:cNvSpPr/>
      </dsp:nvSpPr>
      <dsp:spPr>
        <a:xfrm>
          <a:off x="2573850" y="2004467"/>
          <a:ext cx="8240184" cy="346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6)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тираж;</a:t>
          </a:r>
          <a:endParaRPr lang="ru-RU" sz="1600" kern="1200" dirty="0"/>
        </a:p>
      </dsp:txBody>
      <dsp:txXfrm>
        <a:off x="2573850" y="2004467"/>
        <a:ext cx="8240184" cy="346507"/>
      </dsp:txXfrm>
    </dsp:sp>
    <dsp:sp modelId="{1729F4A5-BCCD-496F-8957-E8BF420A4F4B}">
      <dsp:nvSpPr>
        <dsp:cNvPr id="0" name=""/>
        <dsp:cNvSpPr/>
      </dsp:nvSpPr>
      <dsp:spPr>
        <a:xfrm>
          <a:off x="2578487" y="2417986"/>
          <a:ext cx="8230909" cy="346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7)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цена, либо пометка "Свободная цена", либо пометка "Бесплатно";</a:t>
          </a:r>
          <a:endParaRPr lang="ru-RU" sz="1600" kern="1200" dirty="0"/>
        </a:p>
      </dsp:txBody>
      <dsp:txXfrm>
        <a:off x="2578487" y="2417986"/>
        <a:ext cx="8230909" cy="346507"/>
      </dsp:txXfrm>
    </dsp:sp>
    <dsp:sp modelId="{3B27FB0D-116B-4A09-A04B-2377A698CCB5}">
      <dsp:nvSpPr>
        <dsp:cNvPr id="0" name=""/>
        <dsp:cNvSpPr/>
      </dsp:nvSpPr>
      <dsp:spPr>
        <a:xfrm>
          <a:off x="2565621" y="2832870"/>
          <a:ext cx="8240206" cy="346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8)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адреса редакции, издателя, типографии;</a:t>
          </a:r>
          <a:endParaRPr lang="ru-RU" sz="1600" kern="1200" dirty="0"/>
        </a:p>
      </dsp:txBody>
      <dsp:txXfrm>
        <a:off x="2565621" y="2832870"/>
        <a:ext cx="8240206" cy="346507"/>
      </dsp:txXfrm>
    </dsp:sp>
    <dsp:sp modelId="{58975F6C-B0D4-4257-B324-3727782A35EB}">
      <dsp:nvSpPr>
        <dsp:cNvPr id="0" name=""/>
        <dsp:cNvSpPr/>
      </dsp:nvSpPr>
      <dsp:spPr>
        <a:xfrm>
          <a:off x="2583772" y="3253198"/>
          <a:ext cx="8203916" cy="8244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9)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знак информационной продукции в случаях, предусмотренных Федеральным законом от 29 декабря 2010 года N 436-ФЗ "О защите детей от информации, причиняющей вред их здоровью и развитию".</a:t>
          </a:r>
          <a:endParaRPr lang="ru-RU" sz="1600" kern="1200" dirty="0"/>
        </a:p>
      </dsp:txBody>
      <dsp:txXfrm>
        <a:off x="2583772" y="3253198"/>
        <a:ext cx="8203916" cy="8244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350ED-5448-44C4-9D51-B07848603E82}">
      <dsp:nvSpPr>
        <dsp:cNvPr id="0" name=""/>
        <dsp:cNvSpPr/>
      </dsp:nvSpPr>
      <dsp:spPr>
        <a:xfrm>
          <a:off x="0" y="2977"/>
          <a:ext cx="116933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12D38-0BFC-4B28-A2D6-5E6C5F66D738}">
      <dsp:nvSpPr>
        <dsp:cNvPr id="0" name=""/>
        <dsp:cNvSpPr/>
      </dsp:nvSpPr>
      <dsp:spPr>
        <a:xfrm>
          <a:off x="0" y="2977"/>
          <a:ext cx="2263791" cy="6091429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Особое внимание необходимо обращать на то, что:</a:t>
          </a:r>
          <a:endParaRPr lang="ru-RU" sz="1800" kern="1200" dirty="0"/>
        </a:p>
      </dsp:txBody>
      <dsp:txXfrm>
        <a:off x="0" y="2977"/>
        <a:ext cx="2263791" cy="6091429"/>
      </dsp:txXfrm>
    </dsp:sp>
    <dsp:sp modelId="{88C9A9DF-2DBD-4B13-949F-57A3B297E08F}">
      <dsp:nvSpPr>
        <dsp:cNvPr id="0" name=""/>
        <dsp:cNvSpPr/>
      </dsp:nvSpPr>
      <dsp:spPr>
        <a:xfrm>
          <a:off x="2439192" y="44097"/>
          <a:ext cx="9179304" cy="822402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наименование (название) средства массовой информации должно полностью соответствовать наименованию (названию), указанному в свидетельстве о государственной регистрации средства массовой информации;</a:t>
          </a:r>
          <a:endParaRPr lang="ru-RU" sz="1600" kern="1200" dirty="0"/>
        </a:p>
      </dsp:txBody>
      <dsp:txXfrm>
        <a:off x="2439192" y="44097"/>
        <a:ext cx="9179304" cy="822402"/>
      </dsp:txXfrm>
    </dsp:sp>
    <dsp:sp modelId="{9CF7FCDA-C0DB-478A-9461-58AC8DB36190}">
      <dsp:nvSpPr>
        <dsp:cNvPr id="0" name=""/>
        <dsp:cNvSpPr/>
      </dsp:nvSpPr>
      <dsp:spPr>
        <a:xfrm>
          <a:off x="2263791" y="866499"/>
          <a:ext cx="93547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FF399-19A8-42AB-93E6-211B821B2C7E}">
      <dsp:nvSpPr>
        <dsp:cNvPr id="0" name=""/>
        <dsp:cNvSpPr/>
      </dsp:nvSpPr>
      <dsp:spPr>
        <a:xfrm>
          <a:off x="2439192" y="907619"/>
          <a:ext cx="9179304" cy="822402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должны быть указаны все соучредители СМИ;</a:t>
          </a:r>
          <a:endParaRPr lang="ru-RU" sz="1600" kern="1200" dirty="0"/>
        </a:p>
      </dsp:txBody>
      <dsp:txXfrm>
        <a:off x="2439192" y="907619"/>
        <a:ext cx="9179304" cy="822402"/>
      </dsp:txXfrm>
    </dsp:sp>
    <dsp:sp modelId="{A8600534-F2B7-42D6-9153-36A1655B3C6A}">
      <dsp:nvSpPr>
        <dsp:cNvPr id="0" name=""/>
        <dsp:cNvSpPr/>
      </dsp:nvSpPr>
      <dsp:spPr>
        <a:xfrm>
          <a:off x="2263791" y="1730022"/>
          <a:ext cx="93547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359CD-0C3B-4180-8C8C-8F609FE5C9E5}">
      <dsp:nvSpPr>
        <dsp:cNvPr id="0" name=""/>
        <dsp:cNvSpPr/>
      </dsp:nvSpPr>
      <dsp:spPr>
        <a:xfrm>
          <a:off x="2439192" y="1771142"/>
          <a:ext cx="9179304" cy="822402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случае временного отсутствия главного редактора допускается указание фамилии и инициалов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и.о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главного редактора или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врио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главного редактора;</a:t>
          </a:r>
          <a:endParaRPr lang="ru-RU" sz="1600" kern="1200" dirty="0"/>
        </a:p>
      </dsp:txBody>
      <dsp:txXfrm>
        <a:off x="2439192" y="1771142"/>
        <a:ext cx="9179304" cy="822402"/>
      </dsp:txXfrm>
    </dsp:sp>
    <dsp:sp modelId="{8D8CD15E-719A-4372-9F78-9FFCD5D9B5AF}">
      <dsp:nvSpPr>
        <dsp:cNvPr id="0" name=""/>
        <dsp:cNvSpPr/>
      </dsp:nvSpPr>
      <dsp:spPr>
        <a:xfrm>
          <a:off x="2263791" y="2593545"/>
          <a:ext cx="93547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657DE-8BC5-4065-BD33-FD1F5E0B67CE}">
      <dsp:nvSpPr>
        <dsp:cNvPr id="0" name=""/>
        <dsp:cNvSpPr/>
      </dsp:nvSpPr>
      <dsp:spPr>
        <a:xfrm>
          <a:off x="2439192" y="2634665"/>
          <a:ext cx="9179304" cy="822402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дата выхода издания в свет должна быть указана в формате: день, месяц и год выпуска продукции.</a:t>
          </a:r>
          <a:endParaRPr lang="ru-RU" sz="1600" kern="1200" dirty="0"/>
        </a:p>
      </dsp:txBody>
      <dsp:txXfrm>
        <a:off x="2439192" y="2634665"/>
        <a:ext cx="9179304" cy="822402"/>
      </dsp:txXfrm>
    </dsp:sp>
    <dsp:sp modelId="{6AFCFD60-5DC7-4DA9-8B38-62E2C62A864F}">
      <dsp:nvSpPr>
        <dsp:cNvPr id="0" name=""/>
        <dsp:cNvSpPr/>
      </dsp:nvSpPr>
      <dsp:spPr>
        <a:xfrm>
          <a:off x="2263791" y="3457067"/>
          <a:ext cx="93547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CB818-4E84-4EEB-94F1-A3167B6E5123}">
      <dsp:nvSpPr>
        <dsp:cNvPr id="0" name=""/>
        <dsp:cNvSpPr/>
      </dsp:nvSpPr>
      <dsp:spPr>
        <a:xfrm>
          <a:off x="2439192" y="3498187"/>
          <a:ext cx="9179304" cy="822402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недопустимо использование пометок «общий тираж», «предполагаемый тираж» или иных синонимов.</a:t>
          </a:r>
          <a:endParaRPr lang="ru-RU" sz="1600" kern="1200" dirty="0"/>
        </a:p>
      </dsp:txBody>
      <dsp:txXfrm>
        <a:off x="2439192" y="3498187"/>
        <a:ext cx="9179304" cy="822402"/>
      </dsp:txXfrm>
    </dsp:sp>
    <dsp:sp modelId="{D1F4C074-4B28-4AC6-96F9-12E7C17837A5}">
      <dsp:nvSpPr>
        <dsp:cNvPr id="0" name=""/>
        <dsp:cNvSpPr/>
      </dsp:nvSpPr>
      <dsp:spPr>
        <a:xfrm>
          <a:off x="2263791" y="4320590"/>
          <a:ext cx="93547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4CB63-A246-48D7-8977-7026EC67180B}">
      <dsp:nvSpPr>
        <dsp:cNvPr id="0" name=""/>
        <dsp:cNvSpPr/>
      </dsp:nvSpPr>
      <dsp:spPr>
        <a:xfrm>
          <a:off x="2439192" y="4241392"/>
          <a:ext cx="9179304" cy="822402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допускается формулировка «Адрес редакции и издателя», формулировка «Наш адрес» не отвечает в полной мере требованиям ст. 27 Закона о СМИ. Не допускается указание в выходных данных в качестве адресов редакции, издателя, типографии только адреса электронной почты. Допускается указание в качестве адреса издателя или типографии как юридический, так и фактический (почтовый адрес).</a:t>
          </a:r>
          <a:endParaRPr lang="ru-RU" sz="1600" kern="1200" dirty="0"/>
        </a:p>
      </dsp:txBody>
      <dsp:txXfrm>
        <a:off x="2439192" y="4241392"/>
        <a:ext cx="9179304" cy="822402"/>
      </dsp:txXfrm>
    </dsp:sp>
    <dsp:sp modelId="{B308D5A3-A325-4479-BE92-3E2E219AC15D}">
      <dsp:nvSpPr>
        <dsp:cNvPr id="0" name=""/>
        <dsp:cNvSpPr/>
      </dsp:nvSpPr>
      <dsp:spPr>
        <a:xfrm>
          <a:off x="2263791" y="5184112"/>
          <a:ext cx="93547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B5B6A-4BEB-4579-9F16-B78ED65FFBFF}">
      <dsp:nvSpPr>
        <dsp:cNvPr id="0" name=""/>
        <dsp:cNvSpPr/>
      </dsp:nvSpPr>
      <dsp:spPr>
        <a:xfrm>
          <a:off x="2439192" y="5225232"/>
          <a:ext cx="9179304" cy="822402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знак информационной продукции должен соответствовать содержанию распространяемой информации и классификации, установленной Федеральным законом от 29.12.2010 № 436-ФЗ «О защите детей от информации, причиняющей вред их здоровью и развитию».</a:t>
          </a:r>
          <a:endParaRPr lang="ru-RU" sz="1600" kern="1200" dirty="0"/>
        </a:p>
      </dsp:txBody>
      <dsp:txXfrm>
        <a:off x="2439192" y="5225232"/>
        <a:ext cx="9179304" cy="822402"/>
      </dsp:txXfrm>
    </dsp:sp>
    <dsp:sp modelId="{1993BC73-E922-45C4-BBC8-01B87C089D21}">
      <dsp:nvSpPr>
        <dsp:cNvPr id="0" name=""/>
        <dsp:cNvSpPr/>
      </dsp:nvSpPr>
      <dsp:spPr>
        <a:xfrm>
          <a:off x="2263791" y="6047635"/>
          <a:ext cx="93547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41FA1-D024-452D-B2D5-C4BB21F74EAA}">
      <dsp:nvSpPr>
        <dsp:cNvPr id="0" name=""/>
        <dsp:cNvSpPr/>
      </dsp:nvSpPr>
      <dsp:spPr>
        <a:xfrm>
          <a:off x="-4950785" y="-758857"/>
          <a:ext cx="5898279" cy="5898279"/>
        </a:xfrm>
        <a:prstGeom prst="blockArc">
          <a:avLst>
            <a:gd name="adj1" fmla="val 18900000"/>
            <a:gd name="adj2" fmla="val 2700000"/>
            <a:gd name="adj3" fmla="val 36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C7A2B-CA91-4087-9F7C-0A0F66F72661}">
      <dsp:nvSpPr>
        <dsp:cNvPr id="0" name=""/>
        <dsp:cNvSpPr/>
      </dsp:nvSpPr>
      <dsp:spPr>
        <a:xfrm>
          <a:off x="234840" y="122863"/>
          <a:ext cx="11464618" cy="398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996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проверке выходных данных необходимо особое внимание обратить на то, что: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840" y="122863"/>
        <a:ext cx="11464618" cy="398105"/>
      </dsp:txXfrm>
    </dsp:sp>
    <dsp:sp modelId="{8E2EFB78-83D0-428E-8999-DD5BB210C79A}">
      <dsp:nvSpPr>
        <dsp:cNvPr id="0" name=""/>
        <dsp:cNvSpPr/>
      </dsp:nvSpPr>
      <dsp:spPr>
        <a:xfrm>
          <a:off x="58480" y="149377"/>
          <a:ext cx="497632" cy="49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63544-1A60-4187-91A7-DBF816ABA5C5}">
      <dsp:nvSpPr>
        <dsp:cNvPr id="0" name=""/>
        <dsp:cNvSpPr/>
      </dsp:nvSpPr>
      <dsp:spPr>
        <a:xfrm>
          <a:off x="655713" y="734071"/>
          <a:ext cx="11104098" cy="398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996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наименование (название) средства массовой информации должно полностью соответствовать наименованию (названию), указанному в свидетельстве о государственной регистрации средства массовой информации;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5713" y="734071"/>
        <a:ext cx="11104098" cy="398105"/>
      </dsp:txXfrm>
    </dsp:sp>
    <dsp:sp modelId="{73DEEADD-513B-4B4F-82D4-EFBDA11C83D1}">
      <dsp:nvSpPr>
        <dsp:cNvPr id="0" name=""/>
        <dsp:cNvSpPr/>
      </dsp:nvSpPr>
      <dsp:spPr>
        <a:xfrm>
          <a:off x="419001" y="746886"/>
          <a:ext cx="497632" cy="49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B99D2-4E85-4F38-B45B-E0AE55778A2D}">
      <dsp:nvSpPr>
        <dsp:cNvPr id="0" name=""/>
        <dsp:cNvSpPr/>
      </dsp:nvSpPr>
      <dsp:spPr>
        <a:xfrm>
          <a:off x="889811" y="1341572"/>
          <a:ext cx="10906534" cy="398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996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графическое изображение знака информационной продукции должно соответствовать требованиям приказа Министерства связи и массовых коммуникаций Российской Федерации от 17.08.2012 № 202;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9811" y="1341572"/>
        <a:ext cx="10906534" cy="398105"/>
      </dsp:txXfrm>
    </dsp:sp>
    <dsp:sp modelId="{DF689932-254D-4E09-9D14-3E33F05A6471}">
      <dsp:nvSpPr>
        <dsp:cNvPr id="0" name=""/>
        <dsp:cNvSpPr/>
      </dsp:nvSpPr>
      <dsp:spPr>
        <a:xfrm>
          <a:off x="616564" y="1343957"/>
          <a:ext cx="497632" cy="49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BB159-912E-4BC9-88DB-622B2563A5F3}">
      <dsp:nvSpPr>
        <dsp:cNvPr id="0" name=""/>
        <dsp:cNvSpPr/>
      </dsp:nvSpPr>
      <dsp:spPr>
        <a:xfrm>
          <a:off x="952858" y="1912850"/>
          <a:ext cx="10843454" cy="471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996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формулировка сообщения об ограничении распространения информационной продукции среди детей должна соответствовать формулировкам, утвержденным приказом Министерства связи и массовых коммуникаций Российской Федерации от 27.09.2012 № 230;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2858" y="1912850"/>
        <a:ext cx="10843454" cy="471428"/>
      </dsp:txXfrm>
    </dsp:sp>
    <dsp:sp modelId="{FF8AE0A5-E714-4400-B88B-5299D825A20B}">
      <dsp:nvSpPr>
        <dsp:cNvPr id="0" name=""/>
        <dsp:cNvSpPr/>
      </dsp:nvSpPr>
      <dsp:spPr>
        <a:xfrm>
          <a:off x="679644" y="1941466"/>
          <a:ext cx="497632" cy="49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62937-FF06-4004-A891-D20B926DCEAB}">
      <dsp:nvSpPr>
        <dsp:cNvPr id="0" name=""/>
        <dsp:cNvSpPr/>
      </dsp:nvSpPr>
      <dsp:spPr>
        <a:xfrm>
          <a:off x="889811" y="2536590"/>
          <a:ext cx="10906534" cy="398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996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без знака информационной продукции допускается распространение информационной продукции категории 0+, а также программ (передач), выходящих в прямом эфире;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9811" y="2536590"/>
        <a:ext cx="10906534" cy="398105"/>
      </dsp:txXfrm>
    </dsp:sp>
    <dsp:sp modelId="{EF7DBFAB-E65D-4A4D-91E0-0D73995D5F4D}">
      <dsp:nvSpPr>
        <dsp:cNvPr id="0" name=""/>
        <dsp:cNvSpPr/>
      </dsp:nvSpPr>
      <dsp:spPr>
        <a:xfrm>
          <a:off x="616564" y="2538975"/>
          <a:ext cx="497632" cy="49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3A607-A1FB-4829-AA18-EEE5E032953A}">
      <dsp:nvSpPr>
        <dsp:cNvPr id="0" name=""/>
        <dsp:cNvSpPr/>
      </dsp:nvSpPr>
      <dsp:spPr>
        <a:xfrm>
          <a:off x="667817" y="3133661"/>
          <a:ext cx="11104098" cy="398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996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указание в выходных данных сведений о лицензии, в соответствии с которой осуществляется распространение телеканала (радиоканала), вместо номера свидетельства о регистрации средства массовой информации, недопустимо;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817" y="3133661"/>
        <a:ext cx="11104098" cy="398105"/>
      </dsp:txXfrm>
    </dsp:sp>
    <dsp:sp modelId="{70C090F6-DC99-46D8-9776-21715657E3A7}">
      <dsp:nvSpPr>
        <dsp:cNvPr id="0" name=""/>
        <dsp:cNvSpPr/>
      </dsp:nvSpPr>
      <dsp:spPr>
        <a:xfrm>
          <a:off x="419001" y="3136046"/>
          <a:ext cx="497632" cy="49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FC211-48FF-448F-ACD9-E540CCE20D9C}">
      <dsp:nvSpPr>
        <dsp:cNvPr id="0" name=""/>
        <dsp:cNvSpPr/>
      </dsp:nvSpPr>
      <dsp:spPr>
        <a:xfrm>
          <a:off x="234840" y="3720740"/>
          <a:ext cx="11464618" cy="398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996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указание в выходных данных телеканала (телепрограммы) официального сокращенного наименования Службы (Роскомнадзор) не является нарушением требований ст. 27 Закона о СМИ.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840" y="3720740"/>
        <a:ext cx="11464618" cy="398105"/>
      </dsp:txXfrm>
    </dsp:sp>
    <dsp:sp modelId="{36A79028-7B42-42AE-B627-7B07C3DFA9C3}">
      <dsp:nvSpPr>
        <dsp:cNvPr id="0" name=""/>
        <dsp:cNvSpPr/>
      </dsp:nvSpPr>
      <dsp:spPr>
        <a:xfrm>
          <a:off x="58480" y="3733555"/>
          <a:ext cx="497632" cy="49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FE53B-F513-4904-986B-565413B1F30A}">
      <dsp:nvSpPr>
        <dsp:cNvPr id="0" name=""/>
        <dsp:cNvSpPr/>
      </dsp:nvSpPr>
      <dsp:spPr>
        <a:xfrm>
          <a:off x="0" y="740"/>
          <a:ext cx="11847022" cy="769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Обозначение категории информационной продукции знаком информационной продукции и (или) текстовым предупреждением об ограничении распространения информационной продукции среди детей осуществляется с соблюдением требований настоящего Федерального закона ее производителем и (или) распространителем следующим образом: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48" y="38288"/>
        <a:ext cx="11771926" cy="694087"/>
      </dsp:txXfrm>
    </dsp:sp>
    <dsp:sp modelId="{CF6E5A59-113E-4295-BC07-CC294B00692B}">
      <dsp:nvSpPr>
        <dsp:cNvPr id="0" name=""/>
        <dsp:cNvSpPr/>
      </dsp:nvSpPr>
      <dsp:spPr>
        <a:xfrm>
          <a:off x="0" y="783845"/>
          <a:ext cx="11847022" cy="769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применительно к категории информационной продукции для детей, не достигших возраста шести лет, - в виде цифры "0" и знака "плюс";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48" y="821393"/>
        <a:ext cx="11771926" cy="694087"/>
      </dsp:txXfrm>
    </dsp:sp>
    <dsp:sp modelId="{950CFBB9-F5CF-4CF2-AF7F-38706348184C}">
      <dsp:nvSpPr>
        <dsp:cNvPr id="0" name=""/>
        <dsp:cNvSpPr/>
      </dsp:nvSpPr>
      <dsp:spPr>
        <a:xfrm>
          <a:off x="0" y="1566950"/>
          <a:ext cx="11847022" cy="769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применительно к категории информационной продукции для детей, достигших возраста шести лет, - в виде цифры "6" и знака "плюс" и (или) текстового предупреждения в виде словосочетания "для детей старше шести лет";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48" y="1604498"/>
        <a:ext cx="11771926" cy="694087"/>
      </dsp:txXfrm>
    </dsp:sp>
    <dsp:sp modelId="{4D65ED1C-F49E-4AB8-BCEF-5A7333429C24}">
      <dsp:nvSpPr>
        <dsp:cNvPr id="0" name=""/>
        <dsp:cNvSpPr/>
      </dsp:nvSpPr>
      <dsp:spPr>
        <a:xfrm>
          <a:off x="0" y="2350056"/>
          <a:ext cx="11847022" cy="769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применительно к категории информационной продукции для детей, достигших возраста двенадцати лет, - в виде цифры "12" и знака "плюс" и (или) текстового предупреждения в виде словосочетания "для детей старше 12 лет";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48" y="2387604"/>
        <a:ext cx="11771926" cy="694087"/>
      </dsp:txXfrm>
    </dsp:sp>
    <dsp:sp modelId="{8199D36D-6FD5-4072-8586-1480083ABA2E}">
      <dsp:nvSpPr>
        <dsp:cNvPr id="0" name=""/>
        <dsp:cNvSpPr/>
      </dsp:nvSpPr>
      <dsp:spPr>
        <a:xfrm>
          <a:off x="0" y="3133161"/>
          <a:ext cx="11847022" cy="769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применительно к категории информационной продукции для детей, достигших возраста шестнадцати лет, - в виде цифры "16" и знака "плюс" и (или) текстового предупреждения в виде словосочетания "для детей старше 16 лет";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48" y="3170709"/>
        <a:ext cx="11771926" cy="694087"/>
      </dsp:txXfrm>
    </dsp:sp>
    <dsp:sp modelId="{D111C770-957D-420C-95D4-0CB10E442683}">
      <dsp:nvSpPr>
        <dsp:cNvPr id="0" name=""/>
        <dsp:cNvSpPr/>
      </dsp:nvSpPr>
      <dsp:spPr>
        <a:xfrm>
          <a:off x="0" y="3916267"/>
          <a:ext cx="11847022" cy="769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5) применительно к категории информационной продукции, запрещенной для детей, - в виде цифры "18" и знака "плюс" и (или) текстового предупреждения в виде словосочетания "запрещено для детей".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48" y="3953815"/>
        <a:ext cx="11771926" cy="6940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E9505-7904-4792-BE8C-C43047B70BB8}">
      <dsp:nvSpPr>
        <dsp:cNvPr id="0" name=""/>
        <dsp:cNvSpPr/>
      </dsp:nvSpPr>
      <dsp:spPr>
        <a:xfrm>
          <a:off x="2977816" y="0"/>
          <a:ext cx="5522493" cy="552249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8EAB3-8CDA-431C-AA96-1F990868FED2}">
      <dsp:nvSpPr>
        <dsp:cNvPr id="0" name=""/>
        <dsp:cNvSpPr/>
      </dsp:nvSpPr>
      <dsp:spPr>
        <a:xfrm>
          <a:off x="3502452" y="524636"/>
          <a:ext cx="2153772" cy="2153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не верно указан регистрирующий орган;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7590" y="629774"/>
        <a:ext cx="1943496" cy="1943496"/>
      </dsp:txXfrm>
    </dsp:sp>
    <dsp:sp modelId="{7A02A09B-6A55-4869-B56B-4A6313763D5E}">
      <dsp:nvSpPr>
        <dsp:cNvPr id="0" name=""/>
        <dsp:cNvSpPr/>
      </dsp:nvSpPr>
      <dsp:spPr>
        <a:xfrm>
          <a:off x="5821900" y="524636"/>
          <a:ext cx="2153772" cy="2153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не верно указан номер свидетельства о регистрации СМИ;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7038" y="629774"/>
        <a:ext cx="1943496" cy="1943496"/>
      </dsp:txXfrm>
    </dsp:sp>
    <dsp:sp modelId="{4AEFCF3E-83CF-4BFA-962F-C85B4A02F4D0}">
      <dsp:nvSpPr>
        <dsp:cNvPr id="0" name=""/>
        <dsp:cNvSpPr/>
      </dsp:nvSpPr>
      <dsp:spPr>
        <a:xfrm>
          <a:off x="3502452" y="2844084"/>
          <a:ext cx="2153772" cy="2153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отсутствует дата выхода в свет;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7590" y="2949222"/>
        <a:ext cx="1943496" cy="1943496"/>
      </dsp:txXfrm>
    </dsp:sp>
    <dsp:sp modelId="{B8C89521-309D-4F0B-A779-9EBAD803B74F}">
      <dsp:nvSpPr>
        <dsp:cNvPr id="0" name=""/>
        <dsp:cNvSpPr/>
      </dsp:nvSpPr>
      <dsp:spPr>
        <a:xfrm>
          <a:off x="5821900" y="2844084"/>
          <a:ext cx="2153772" cy="2153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не полностью указана дата выхода в свет (без указания конкретного числа календарного месяца); 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7038" y="2949222"/>
        <a:ext cx="1943496" cy="19434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D070C-6250-405B-A1C5-F0DD45EC813C}">
      <dsp:nvSpPr>
        <dsp:cNvPr id="0" name=""/>
        <dsp:cNvSpPr/>
      </dsp:nvSpPr>
      <dsp:spPr>
        <a:xfrm>
          <a:off x="2458858" y="3642"/>
          <a:ext cx="2766216" cy="77468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периодического печатного издания: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6675" y="41459"/>
        <a:ext cx="2690582" cy="699048"/>
      </dsp:txXfrm>
    </dsp:sp>
    <dsp:sp modelId="{AF621E37-3BAF-4BAC-AD80-E4BEE3607125}">
      <dsp:nvSpPr>
        <dsp:cNvPr id="0" name=""/>
        <dsp:cNvSpPr/>
      </dsp:nvSpPr>
      <dsp:spPr>
        <a:xfrm>
          <a:off x="2458858" y="859432"/>
          <a:ext cx="2766216" cy="162216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отсутствие подписного индекса, либо не верное его указание - для изданий, распространяемых через предприятия связи;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8046" y="938620"/>
        <a:ext cx="2607840" cy="1463791"/>
      </dsp:txXfrm>
    </dsp:sp>
    <dsp:sp modelId="{469C4514-A118-45A7-AF0E-942BF2D4E9F8}">
      <dsp:nvSpPr>
        <dsp:cNvPr id="0" name=""/>
        <dsp:cNvSpPr/>
      </dsp:nvSpPr>
      <dsp:spPr>
        <a:xfrm>
          <a:off x="2458858" y="2562708"/>
          <a:ext cx="2766216" cy="54957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не указан тираж;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85686" y="2589536"/>
        <a:ext cx="2712560" cy="495917"/>
      </dsp:txXfrm>
    </dsp:sp>
    <dsp:sp modelId="{78F411F3-CE2E-4381-9BA1-CB9CFF0BA5B1}">
      <dsp:nvSpPr>
        <dsp:cNvPr id="0" name=""/>
        <dsp:cNvSpPr/>
      </dsp:nvSpPr>
      <dsp:spPr>
        <a:xfrm>
          <a:off x="2458858" y="3193390"/>
          <a:ext cx="2766216" cy="76897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не указана цена, либо пометка "Свободная цена", либо пометка "Бесплатно";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6396" y="3230928"/>
        <a:ext cx="2691140" cy="693896"/>
      </dsp:txXfrm>
    </dsp:sp>
    <dsp:sp modelId="{1BBF775C-7046-4DF0-AC7B-99A6C0A44459}">
      <dsp:nvSpPr>
        <dsp:cNvPr id="0" name=""/>
        <dsp:cNvSpPr/>
      </dsp:nvSpPr>
      <dsp:spPr>
        <a:xfrm>
          <a:off x="2458858" y="4043470"/>
          <a:ext cx="2766216" cy="162216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отсутствует знак информационной продукции в случаях, предусмотренных Федеральным законом от 29 декабря 2010 года N 436-ФЗ "О защите детей от информации, причиняющей вред их здоровью и развитию".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8046" y="4122658"/>
        <a:ext cx="2607840" cy="14637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D4304-945B-43EE-9344-994AC9F14BA0}">
      <dsp:nvSpPr>
        <dsp:cNvPr id="0" name=""/>
        <dsp:cNvSpPr/>
      </dsp:nvSpPr>
      <dsp:spPr>
        <a:xfrm>
          <a:off x="0" y="331362"/>
          <a:ext cx="3218688" cy="624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телеканалов и радиоканалов: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87" y="361849"/>
        <a:ext cx="3157714" cy="563563"/>
      </dsp:txXfrm>
    </dsp:sp>
    <dsp:sp modelId="{F30806BF-D5D4-4FF3-BE6C-1E0E0411EBCD}">
      <dsp:nvSpPr>
        <dsp:cNvPr id="0" name=""/>
        <dsp:cNvSpPr/>
      </dsp:nvSpPr>
      <dsp:spPr>
        <a:xfrm>
          <a:off x="0" y="965449"/>
          <a:ext cx="3218688" cy="1264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объявление выходных данных указывается реже четырех раз в сутки (при непрерывном вещании)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18" y="1027167"/>
        <a:ext cx="3095252" cy="1140860"/>
      </dsp:txXfrm>
    </dsp:sp>
    <dsp:sp modelId="{4F11B6B7-48F9-40BB-97B6-5E805BBA88ED}">
      <dsp:nvSpPr>
        <dsp:cNvPr id="0" name=""/>
        <dsp:cNvSpPr/>
      </dsp:nvSpPr>
      <dsp:spPr>
        <a:xfrm>
          <a:off x="0" y="2239294"/>
          <a:ext cx="3218688" cy="1309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каждый выход в эфир телепрограммы, радиопрограммы не сопровождается объявлением наименования (названия) телепрограммы или радиопрограммы.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18" y="2303212"/>
        <a:ext cx="3090852" cy="1181539"/>
      </dsp:txXfrm>
    </dsp:sp>
    <dsp:sp modelId="{585F6EED-6EAB-4BD4-B0EC-FDB187539C32}">
      <dsp:nvSpPr>
        <dsp:cNvPr id="0" name=""/>
        <dsp:cNvSpPr/>
      </dsp:nvSpPr>
      <dsp:spPr>
        <a:xfrm>
          <a:off x="0" y="3558218"/>
          <a:ext cx="3218688" cy="2438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при демонстрации кинохроникальных программ и при каждом выходе в эфир радиопрограмм, телепрограмм не сопровождаются сообщением об ограничении их распространения, телепрограммы, равно как и кинохроникальные программы знаком информационной продукции в случаях, предусмотренных Федеральным законом от 29 декабря 2010 года N 436-ФЗ "О защите детей от информации, причиняющей вред их здоровью и развитию".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017" y="3677235"/>
        <a:ext cx="2980654" cy="2200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4A650-C35D-4914-A439-F974DB73C3B1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3A96B-313E-43CC-866E-5142B6F99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515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3A96B-313E-43CC-866E-5142B6F99EA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16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3A96B-313E-43CC-866E-5142B6F99EA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153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4366-84BB-43F6-B596-9290C12058AB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A925-D083-4060-BCC4-A76DD1941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188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4366-84BB-43F6-B596-9290C12058AB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A925-D083-4060-BCC4-A76DD1941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035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4366-84BB-43F6-B596-9290C12058AB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A925-D083-4060-BCC4-A76DD1941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19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4366-84BB-43F6-B596-9290C12058AB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A925-D083-4060-BCC4-A76DD1941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485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4366-84BB-43F6-B596-9290C12058AB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A925-D083-4060-BCC4-A76DD1941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602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4366-84BB-43F6-B596-9290C12058AB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A925-D083-4060-BCC4-A76DD1941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081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4366-84BB-43F6-B596-9290C12058AB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A925-D083-4060-BCC4-A76DD1941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65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4366-84BB-43F6-B596-9290C12058AB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A925-D083-4060-BCC4-A76DD1941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625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4366-84BB-43F6-B596-9290C12058AB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A925-D083-4060-BCC4-A76DD1941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64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4366-84BB-43F6-B596-9290C12058AB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A925-D083-4060-BCC4-A76DD1941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305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4366-84BB-43F6-B596-9290C12058AB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A925-D083-4060-BCC4-A76DD1941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96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94366-84BB-43F6-B596-9290C12058AB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FA925-D083-4060-BCC4-A76DD1941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711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diagramColors" Target="../diagrams/colors10.xml"/><Relationship Id="rId18" Type="http://schemas.microsoft.com/office/2007/relationships/diagramDrawing" Target="../diagrams/drawing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12" Type="http://schemas.openxmlformats.org/officeDocument/2006/relationships/diagramQuickStyle" Target="../diagrams/quickStyle10.xml"/><Relationship Id="rId17" Type="http://schemas.microsoft.com/office/2007/relationships/diagramDrawing" Target="../diagrams/drawing8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11" Type="http://schemas.openxmlformats.org/officeDocument/2006/relationships/diagramLayout" Target="../diagrams/layout10.xml"/><Relationship Id="rId5" Type="http://schemas.openxmlformats.org/officeDocument/2006/relationships/diagramColors" Target="../diagrams/colors8.xml"/><Relationship Id="rId10" Type="http://schemas.openxmlformats.org/officeDocument/2006/relationships/diagramData" Target="../diagrams/data10.xm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382CE489EF26EA99070F808369EA48D8B436770AC3EBCC413A7125008CCE25908DF97533D32838DWDf1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5212" y="87688"/>
            <a:ext cx="5991419" cy="68010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8533" y="1381670"/>
            <a:ext cx="9144000" cy="2387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27 Закона РФ от 27.12.1991 № 2124-1 </a:t>
            </a:r>
            <a:b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средствах массовой информации»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29218" y="5662850"/>
            <a:ext cx="7442631" cy="929019"/>
          </a:xfrm>
          <a:noFill/>
        </p:spPr>
        <p:txBody>
          <a:bodyPr/>
          <a:lstStyle/>
          <a:p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3763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84" y="215496"/>
            <a:ext cx="10515600" cy="25001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статьи 27 Закона о СМИ телерадиоканалами.</a:t>
            </a:r>
            <a:b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684" y="465513"/>
            <a:ext cx="11830396" cy="601841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перерегистрации СМИ в выходных данных указывается тот регистрирующий орган, который выдал новое свидетельство о регистрации СМИ, и новый регистрационный номер.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объявления выходных данных является идентификация конкретного СМИ потребителями информационных услуг, в случае вещания радиоканала (радиопрограммы) – радиослушателями.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2 Закона о СМИ закреплены определения радиоканала, радиопрограммы, указывающие, что эти формы периодического распространения массовой информации должны иметь «постоянное название». Таким образом, название СМИ является одним его из отличительных признаков, позволяющих идентифицировать СМИ и его редакцию.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13 Закона о СМИ и п. 143 Административного регламента предоставления Федеральной службой по надзору в сфере связи, информационных технологий и массовых коммуникаций государственной услуги по регистрации средств массовой информации (утвержден приказом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Минкомсвязи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29.12.2011 № 362) предусматривают отказ в регистрации СМИ, если ранее было зарегистрировано средство массовой информации с теми же названием и формой распространения информации, что позволяет исключить возможность распространения двух радиоканалов (радиопрограмм) с одинаковыми названиями.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анализ норм действующего законодательства Российской Федерации, в первую очередь регулирующего деятельность средств массовой информации, подтверждает, что указание в выходных данных только названия радиоканала (радиопрограммы) в полной мере достигает цели, поставленной законодателем, и никаким образом не вводит в заблуждение потребителей.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указанных обстоятельств, а также принимая во внимание особенности распространения информации в форме радиоканала (радиопрограммы) и её восприятия слушателями, Роскомнадзор считает, что не будет являться нарушением требований законодательства о средствах массовой информации, если при каждом выходе в эфир радиоканала (радиопрограммы) будет объявляться его название и сообщение об ограничении распространения информационной продукции среди детей, и не реже 4 раз в сутки – название СМИ, зарегистрировавший его орган, регистрационный номер и сообщение об ограничении распространения информационной продукции среди детей.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региональных СМИ, распространяющихся по лицензии, в которой указаны несколько средств массовой информации, выходящих в свет менее четырех раз в течение одних суток вещания, полные выходные данные объявляются при каждом выходе (если объем непрерывного вещания составляет менее 180 минут в сутки), а также во время эфира, чтобы общее количество объявлений выходных данных составило не менее 4 раз в сутки (если объем непрерывного вещания составляет более 180 минут в сутки).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384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84" y="215496"/>
            <a:ext cx="10515600" cy="250017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27 Закона о СМИ телерадиоканалами.</a:t>
            </a:r>
            <a:b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684" y="465513"/>
            <a:ext cx="11830396" cy="490057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ст. 27 Закона о СМИ вещание телеканала должно сопровождаться объявлением (не реже четырех раз в сутки при непрерывном вещании) наименования (названия) телеканала. Каждый выход в эфир телепрограммы должен сопровождаться объявлением наименования (названия) телепрограммы и знаком информационной продукции в соответствии с требованиями Федерального закона № 436-ФЗ. В выходных данных телеканала (телепрограммы) также должны быть указаны зарегистрировавший его орган и регистрационный номер свидетельства о государственной регистрации.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Учитывая, что в соответствии с порядком, утвержденным приказом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Минкомсвязи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17.08.2012 № 202, знак информационной продукции демонстрируется в начале трансляции каждой новой телепрограммы, телепередачи, а также при каждом возобновлении их трансляции (после прерывания рекламой и (или) иной информацией), Роскомнадзор считает, что не будет являться нарушением требований законодательства о средствах массовой информации, если в выходных данных телеканала (телепрограммы) отсутствует знак информационной продукции.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распространении в составе телеканала (радиоканала) зарегистрированной телепрограммы (радиопрограммы) должны объявляться выходные данные в соответствии с установленными требованиями.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 телеканала (телепрограммы) не включен в состав выходных данных средства массовой информации. Законодательство о средствах массовой информации не устанавливает каких-либо требований к логотипу, в том числе в части его соответствия названию телеканала (телепрограммы).</a:t>
            </a: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для всех форм распространения СМИ необходимо обратить на то, что регистрирующий орган в выходных данных указывается именно тот, который указан в свидетельстве о регистрации СМИ, при этом не важно как именно в настоящий момент называется территориальный орган Роскомнадзора, а наименование (название) учредителя (соучредителей) указывается согласно действующей выписки из ЕГРЮЛ.</a:t>
            </a:r>
            <a:endParaRPr lang="ru-RU" sz="1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2482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822" y="142504"/>
            <a:ext cx="10515600" cy="141612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Обозначение категории информационной продукции знаком информационной продукции и (или) текстовым предупреждением об ограничении распространения информационной продукции среди детей определено Федеральным закона от 29 декабря 2010 года № 436-ФЗ «О защите детей от информации, причиняющей вред их здоровью и развитию»</a:t>
            </a:r>
            <a:b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1989207"/>
              </p:ext>
            </p:extLst>
          </p:nvPr>
        </p:nvGraphicFramePr>
        <p:xfrm>
          <a:off x="56111" y="2003367"/>
          <a:ext cx="11847022" cy="4686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558627"/>
            <a:ext cx="4926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12. Знак информационной продукции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7362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05061088"/>
              </p:ext>
            </p:extLst>
          </p:nvPr>
        </p:nvGraphicFramePr>
        <p:xfrm>
          <a:off x="228600" y="926433"/>
          <a:ext cx="11478126" cy="552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63324" y="248472"/>
            <a:ext cx="7403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 ст. 27 Закона о СМИ: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7499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3676" y="207264"/>
            <a:ext cx="6919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Возможные нарушения ст. 27 Закона о СМИ: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672597885"/>
              </p:ext>
            </p:extLst>
          </p:nvPr>
        </p:nvGraphicFramePr>
        <p:xfrm>
          <a:off x="-2231136" y="981456"/>
          <a:ext cx="7683934" cy="566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3426389684"/>
              </p:ext>
            </p:extLst>
          </p:nvPr>
        </p:nvGraphicFramePr>
        <p:xfrm>
          <a:off x="3547872" y="670560"/>
          <a:ext cx="3218688" cy="6327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3229719988"/>
              </p:ext>
            </p:extLst>
          </p:nvPr>
        </p:nvGraphicFramePr>
        <p:xfrm>
          <a:off x="7415710" y="827700"/>
          <a:ext cx="4288610" cy="603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xmlns="" val="1962912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53" y="2069432"/>
            <a:ext cx="11953701" cy="4647252"/>
          </a:xfrm>
          <a:solidFill>
            <a:schemeClr val="accent3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13.22. Нарушение порядка объявления выходных данных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(изготовление) или распространение продукции средства массовой информации без указания в установленном порядке выходных данных, а равно с неполными или заведомо ложными выходными данными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предупреждение или наложение административного штрафа на граждан в размере от трехсот до пятисот рублей с конфискацией продукции средства массовой информации или без таковой; на должностных лиц - от пятисот до одной тысячи рублей с конфискацией продукции средства массовой информации или без таковой; на юридических лиц - от пяти тысяч до десяти тысяч рублей с конфискацией продукции средства массовой информации или без таковой.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 4 ч. 2 ст. 23.46 кодекса Российской Федерации об административных правонарушениях рассмотрение дел об административных правонарушениях, предусмотренных ст. 13.22 КоАП РФ входят в полномочия Роскомнадзора и его территориальных органов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2629" y="228600"/>
            <a:ext cx="11518159" cy="1323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порядка объявления выходных данных предусмотрена административная ответственность в соответствии со ст. 13.22 кодекса Российской Федерации об административных правонарушениях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704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3705726"/>
            <a:ext cx="11887200" cy="326055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4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мы переходим к тому, что еще можно нарушить при неверном оформлении выходных данных:</a:t>
            </a:r>
            <a:endParaRPr lang="ru-RU" sz="4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 анализ выходных данных одновременно проверяется соблюдение ст. 11 Закона о СМИ, а именно устанавливается внесены ли соответствующие изменений в запись о регистрации средства массовой информации </a:t>
            </a:r>
            <a:endParaRPr lang="ru-RU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 смены учредителя, изменение состава соучредителей, а равно наименования (названия), языка (языков), примерной тематики и (или) специализации средства массовой информации, территории распространения продукции средства массовой информации, доменного имени сайта в информационно-телекоммуникационной сети "Интернет" (для сетевого издания), а также формы и (или) вида периодического распространения; </a:t>
            </a:r>
            <a:endParaRPr lang="ru-RU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ли уведомлен регистрирующий орган в месячный срок о изменении места нахождения учредителя и (или) редакции, периодичности выпуска и максимального объема средства массовой информации, принятия решения о прекращении, приостановлении или возобновлении деятельности средства массовой информации. </a:t>
            </a:r>
            <a:endParaRPr lang="ru-RU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011387047"/>
              </p:ext>
            </p:extLst>
          </p:nvPr>
        </p:nvGraphicFramePr>
        <p:xfrm>
          <a:off x="166255" y="135791"/>
          <a:ext cx="11887199" cy="375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745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05" y="133005"/>
            <a:ext cx="11737571" cy="1246908"/>
          </a:xfrm>
        </p:spPr>
        <p:txBody>
          <a:bodyPr>
            <a:noAutofit/>
          </a:bodyPr>
          <a:lstStyle/>
          <a:p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11. Внесение изменений в запись о регистрации средства массовой информации и уведомление регистрирующего органа</a:t>
            </a:r>
            <a:b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 ред. Федерального закона от 29.07.2017 N 239-ФЗ) </a:t>
            </a:r>
            <a:b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(изменения вступили в силу с 1 января 2018 года)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505" y="1379912"/>
            <a:ext cx="11737571" cy="5336771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0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Смена учредителя, изменение состава соучредителей, наименования (названия), языка (языков),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примерной тематики и (или) специализации средства массовой информации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территории распространения продукции средства массовой информации,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доменного имени сайта в информационно-телекоммуникационной сети "Интернет" (для сетевого издания)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формы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(или) вида периодического распространения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массовой информации допускаются лишь при условии внесения соответствующих изменений в запись о регистрации средства массовой информации. Внесение изменений в запись о регистрации средства массовой информации осуществляется в том же порядке, что и регистрация средства массовой информации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месяца со дня изменения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нахождения учредителя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(или) редакции, периодичности выпуска и максимального объема средства массовой информации,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 решения о прекращении, приостановлении или возобновлении деятельности средства массовой информации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учредитель обязан уведомить об этом регистрирующий орган. Уведомление представляется в регистрирующий орган в письменной форме непосредственно или направляется заказным почтовым отправлением с уведомлением о вручении. Уведомление может быть представлено в регистрирующий орган в форме электронного документа, подписанного усиленной квалифицированной электронной подписью, в том числе с использованием единого портала государственных и муниципальных услуг. Сведения, содержащиеся в уведомлении, вносятся в реестр зарегистрированных средств массовой информации в соответствии с порядком его ведения. В случае, если уведомление подано неуполномоченным лицом или сведения, содержащиеся в нем, не соответствуют действительности, такое уведомление подлежит возврату.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99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1" y="166255"/>
            <a:ext cx="11720945" cy="651717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не предоставление уведомления: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13.23. Нарушение порядка представления обязательного экземпляра документов, письменных уведомлений, уставов и договоров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установленного законом порядка представления обязательного экземпляра документов, письменных уведомлений, уставов редакций или заменяющих их договоров, а равно порядка хранения материалов теле- и радиопередач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административного штрафа на граждан в размере от двухсот до пятисот рублей; на должностных лиц - от одной тысячи до двух тысяч рублей; на юридических лиц - от десяти тысяч до двадцати тысяч рублей.</a:t>
            </a:r>
          </a:p>
          <a:p>
            <a:pPr marL="0" indent="0">
              <a:buNone/>
            </a:pPr>
            <a:r>
              <a:rPr lang="ru-RU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</a:t>
            </a:r>
            <a:r>
              <a:rPr lang="ru-RU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выпуск СМИ не прошедшего в установленном законом порядке перерегистрацию СМИ: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3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13.21. Нарушение порядка изготовления или распространения продукции средства массовой информации</a:t>
            </a:r>
            <a:endParaRPr lang="ru-RU" sz="33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Изготовление или распространение продукции незарегистрированного средства массовой информации, а равно продукции средства массовой информации, не прошедшего перерегистрацию, либо изготовление или распространение такой продукции после решения о прекращении или приостановлении выпуска средства массовой информации в установленном порядке </a:t>
            </a: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административного штрафа на граждан в размере от одной тысячи до одной тысячи пятисот рублей с конфискацией предмета административного правонарушения; на должностных лиц - от двух тысяч до трех тысяч рублей с конфискацией предмета административного правонарушения; на юридических лиц - от двадцати тысяч до тридцати тысяч рублей с конфискацией предмета административного правонарушения</a:t>
            </a:r>
            <a:r>
              <a:rPr lang="ru-RU" sz="2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 об административных правонарушениях, предусмотренных ст. ст. 13.21; 13.23 КоАП РФ рассматриваются судами.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70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1" y="166255"/>
            <a:ext cx="11720945" cy="65171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75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2018 года вступили в силу изменения в Закон Российской Федерации от 27 декабря 1991 года № 2124-I «О средствах массовой информации» (далее – Закон о СМИ), внесенные Федеральным законом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29 июля 2017 года № 239-ФЗ.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505695" y="1885001"/>
            <a:ext cx="7481454" cy="10719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внесённым изменениям в Закон о СМИ выходные данные сетевых изданий дополнены следующим набором сведений: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38200" y="3217501"/>
            <a:ext cx="6013862" cy="297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(название) издания;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38200" y="3695665"/>
            <a:ext cx="6013862" cy="307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(соучредители);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38200" y="4183448"/>
            <a:ext cx="6013862" cy="36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инициалы главного редактора;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38200" y="4730099"/>
            <a:ext cx="6013862" cy="41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почты и номер телефона редакции;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38200" y="5329355"/>
            <a:ext cx="6013862" cy="139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продукции в случаях, предусмотренных Федеральным законом от 29 декабря 2010 года № 436-ФЗ «О защите детей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информации, причиняющей вред их здоровью и развитию».</a:t>
            </a:r>
          </a:p>
        </p:txBody>
      </p:sp>
      <p:sp>
        <p:nvSpPr>
          <p:cNvPr id="26" name="Блок-схема: карточка 25"/>
          <p:cNvSpPr/>
          <p:nvPr/>
        </p:nvSpPr>
        <p:spPr>
          <a:xfrm>
            <a:off x="7348451" y="3695665"/>
            <a:ext cx="4550625" cy="2528163"/>
          </a:xfrm>
          <a:prstGeom prst="flowChartPunchedCar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для газет исчезла необходимость в выходных данных указывать время подписания в печать (установленное по графику и фактическое).</a:t>
            </a:r>
          </a:p>
        </p:txBody>
      </p:sp>
    </p:spTree>
    <p:extLst>
      <p:ext uri="{BB962C8B-B14F-4D97-AF65-F5344CB8AC3E}">
        <p14:creationId xmlns:p14="http://schemas.microsoft.com/office/powerpoint/2010/main" xmlns="" val="42968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564" y="148995"/>
            <a:ext cx="9469582" cy="49939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27. Выходные данные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401193" y="707377"/>
            <a:ext cx="7077692" cy="6292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выпуск периодического печатного издания должен содержать следующие сведения: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0" y="1496820"/>
            <a:ext cx="7077692" cy="3147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наименование (название) издания;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0" y="2006066"/>
            <a:ext cx="7077692" cy="2255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учредитель (соучредители);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0" y="2423161"/>
            <a:ext cx="7077692" cy="3424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инициалы главного редактора;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0" y="2998847"/>
            <a:ext cx="7077692" cy="3901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порядковый номер выпуска и дата его выхода в свет;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0" y="3577172"/>
            <a:ext cx="7077692" cy="30319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индекс - для изданий, распространяемых через предприятия связи;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0" y="4109526"/>
            <a:ext cx="7077692" cy="3734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тираж;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-21374" y="4684799"/>
            <a:ext cx="7077692" cy="3734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цена, либо пометка "Свободная цена", либо пометка "Бесплатно";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-21374" y="5244271"/>
            <a:ext cx="7077692" cy="3734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адреса редакции, издателя, типографии;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0" y="5761393"/>
            <a:ext cx="7077692" cy="99065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знак информационной продукции в случаях, предусмотренных Федеральным законом от 29 декабря 2010 года N 436-ФЗ "О защите детей от информации, причиняющей вред их здоровью и развитию".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7184571" y="1496819"/>
            <a:ext cx="4892633" cy="5255231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Вещание телеканала, радиоканала должно сопровождаться объявлением (не реже четырех раз в сутки при непрерывном вещании) наименования (названия) телеканала или радиоканала. Каждый выход в эфир телепрограммы, радиопрограммы должен сопровождаться объявлением наименования (названия) телепрограммы или радиопрограммы. При демонстрации кинохроникальных программ и при каждом выходе в эфир радиопрограмм, телепрограмм они должны сопровождаться сообщением об ограничении их распространения, телепрограммы, равно как и кинохроникальные программы, также знаком информационной продукции в случаях, предусмотренных Федеральным законом от 29 декабря 2010 года N 436-ФЗ "О защите детей от информации, причиняющей вред их здоровью и развитию".</a:t>
            </a:r>
          </a:p>
        </p:txBody>
      </p:sp>
    </p:spTree>
    <p:extLst>
      <p:ext uri="{BB962C8B-B14F-4D97-AF65-F5344CB8AC3E}">
        <p14:creationId xmlns:p14="http://schemas.microsoft.com/office/powerpoint/2010/main" xmlns="" val="37871930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09" y="103869"/>
            <a:ext cx="10515600" cy="38302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27. Выходные данные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93610816"/>
              </p:ext>
            </p:extLst>
          </p:nvPr>
        </p:nvGraphicFramePr>
        <p:xfrm>
          <a:off x="118753" y="590593"/>
          <a:ext cx="11880273" cy="236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8014787"/>
              </p:ext>
            </p:extLst>
          </p:nvPr>
        </p:nvGraphicFramePr>
        <p:xfrm>
          <a:off x="130629" y="4536374"/>
          <a:ext cx="11880273" cy="2194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18753" y="3051958"/>
            <a:ext cx="5842660" cy="1104406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и материалы информационного агентства должны сопровождаться его наименованием (названием).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115792" y="3051958"/>
            <a:ext cx="5959434" cy="1104406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Зарегистрированное средство массовой информации обязано указывать в выходных данных зарегистрировавший его орган и регистрационный номер.</a:t>
            </a:r>
          </a:p>
        </p:txBody>
      </p:sp>
    </p:spTree>
    <p:extLst>
      <p:ext uri="{BB962C8B-B14F-4D97-AF65-F5344CB8AC3E}">
        <p14:creationId xmlns:p14="http://schemas.microsoft.com/office/powerpoint/2010/main" xmlns="" val="15359669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007" y="166256"/>
            <a:ext cx="11925993" cy="36576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статьи 27 Закона о СМИ печатными периодическим изданиями.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642703433"/>
              </p:ext>
            </p:extLst>
          </p:nvPr>
        </p:nvGraphicFramePr>
        <p:xfrm>
          <a:off x="-432014" y="438201"/>
          <a:ext cx="12884727" cy="418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 rot="5400000">
            <a:off x="5258248" y="8130"/>
            <a:ext cx="1752261" cy="11505642"/>
          </a:xfrm>
          <a:prstGeom prst="round2DiagRect">
            <a:avLst>
              <a:gd name="adj1" fmla="val 16667"/>
              <a:gd name="adj2" fmla="val 1604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вышеперечисленные сведения являются </a:t>
            </a:r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указания в выходных данных.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9381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007" y="166256"/>
            <a:ext cx="11925993" cy="36576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статьи 27 Закона о СМИ печатными периодическим изданиями.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281440659"/>
              </p:ext>
            </p:extLst>
          </p:nvPr>
        </p:nvGraphicFramePr>
        <p:xfrm>
          <a:off x="266007" y="532016"/>
          <a:ext cx="11693382" cy="6097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270788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116379"/>
            <a:ext cx="11853949" cy="61514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статьи 27 Закона о СМИ печатными периодическим изданиями.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731521"/>
            <a:ext cx="11853949" cy="5951912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выходных данных СМИ указывается фактический тираж, который в случае возникновения вопроса о достоверности сведений, размещенных в выходных данных СМИ, может быть подтвержден типографией.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 соответствии со ст. 27 Закона о СМИ, зарегистрированное средство массовой информации обязано указывать в выходных данных зарегистрировавший его орган и регистрационный номер.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Регистрирующим органом является тот территориальный орган Роскомнадзора, которым выдано свидетельство о регистрации СМИ, а для периодических печатных изданий, предназначенных для распространения на всей территории Российской Федерации, за её пределами или на территориях нескольких субъектов Российской Федерации, регистрирующим органом выступает Роскомнадзор.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использование в выходных данных СМИ сокращенной формы наименования Федеральной службы по надзору в сфере связи, информационных технологий и массовых коммуникаций - «Роскомнадзор», «Управление Роскомнадзора по…».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перерегистрации СМИ в выходных данных указывается тот регистрирующий орган, который выдал новое свидетельство о регистрации СМИ и новый регистрационный номер.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регистрации СМИ учредителем (соучредителями) указывается, в том числе, язык, на котором СМИ планирует выходить. Размещение выходных данных только на национальном языке, указанном в свидетельстве о регистрации СМИ, не расценивается как нарушение.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Действующим законодательством Российской Федерации не установлены какие-либо требования к месту размещения выходных данных.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84424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9506"/>
            <a:ext cx="12192000" cy="31588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статьи 27 Закона о СМИ сетевыми изданиями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87" y="357447"/>
            <a:ext cx="11903826" cy="634261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28601" y="515389"/>
            <a:ext cx="4331368" cy="892308"/>
          </a:xfrm>
          <a:prstGeom prst="downArrowCallout">
            <a:avLst>
              <a:gd name="adj1" fmla="val 18023"/>
              <a:gd name="adj2" fmla="val 18023"/>
              <a:gd name="adj3" fmla="val 23551"/>
              <a:gd name="adj4" fmla="val 64977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издание должно содержать следующие сведения: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28601" y="1413547"/>
            <a:ext cx="4331368" cy="915496"/>
          </a:xfrm>
          <a:prstGeom prst="downArrowCallout">
            <a:avLst>
              <a:gd name="adj1" fmla="val 18023"/>
              <a:gd name="adj2" fmla="val 18023"/>
              <a:gd name="adj3" fmla="val 23551"/>
              <a:gd name="adj4" fmla="val 64977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1) наименование (название) издания;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228601" y="2339540"/>
            <a:ext cx="4331368" cy="929500"/>
          </a:xfrm>
          <a:prstGeom prst="downArrowCallout">
            <a:avLst>
              <a:gd name="adj1" fmla="val 18023"/>
              <a:gd name="adj2" fmla="val 18023"/>
              <a:gd name="adj3" fmla="val 23551"/>
              <a:gd name="adj4" fmla="val 64977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учредитель (соучредители);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228601" y="3269040"/>
            <a:ext cx="4331368" cy="967661"/>
          </a:xfrm>
          <a:prstGeom prst="downArrowCallout">
            <a:avLst>
              <a:gd name="adj1" fmla="val 18023"/>
              <a:gd name="adj2" fmla="val 18023"/>
              <a:gd name="adj3" fmla="val 23551"/>
              <a:gd name="adj4" fmla="val 64977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фамилия, инициалы главного редактора;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228601" y="4236701"/>
            <a:ext cx="4331368" cy="1050578"/>
          </a:xfrm>
          <a:prstGeom prst="downArrowCallout">
            <a:avLst>
              <a:gd name="adj1" fmla="val 18023"/>
              <a:gd name="adj2" fmla="val 18023"/>
              <a:gd name="adj3" fmla="val 23551"/>
              <a:gd name="adj4" fmla="val 64977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4) адрес электронной почты и номер телефона редакции;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1" y="5287279"/>
            <a:ext cx="4331368" cy="141277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знак информационной продукции в случаях, предусмотренных Федеральным законом от 29 декабря 2010 года N 436-ФЗ "О защите детей от информации, причиняющей вред их здоровью и развитию".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24663" y="515389"/>
            <a:ext cx="7110663" cy="26161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особое внимание обратить на то, что: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(название) средства массовой информации должно полностью соответствовать наименованию (названию), указанному в свидетельстве о государственной регистрации средства массовой информации;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продукции должен соответствовать содержанию распространяемой информации и классификации, установленной Федеральным законом от 29.12.2010 № 436-ФЗ «О защите детей от информации, причиняющей вред их здоровью и развитию».</a:t>
            </a:r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10582" y="3361502"/>
            <a:ext cx="7337332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ст. 27 Закона о СМИ зарегистрированное средство массовой информации обязано указывать в выходных данных зарегистрировавший его орган и регистрационный номер.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учитывать, что допускается указание в выходных данных СМИ в качестве наименования регистрирующего органа сокращенной формы - «Роскомнадзор».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Действующим законодательством Российской Федерации не установлены какие-либо требования к месту размещения выходных данных.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на страницах сетевого издания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-ссылки на выходные данные средства массовой информации, при переходе по которой открывается файл копии свидетельства о регистрации средства массовой информации, и указанные в копии данные совпадают с информацией, имеющейся в регистрационном деле средства массовой информации, не могут свидетельствовать о соблюдении сетевым изданием требований ст. 27 Закона о СМИ, так как данные, указанные в свидетельстве о регистрации СМИ не в полной мере удовлетворяют требованиям ст. 27 Закона о СМИ.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52095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32" y="107212"/>
            <a:ext cx="10515600" cy="250017"/>
          </a:xfrm>
        </p:spPr>
        <p:txBody>
          <a:bodyPr>
            <a:noAutofit/>
          </a:bodyPr>
          <a:lstStyle/>
          <a:p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статьи 27 Закона о СМИ телерадиоканалами.</a:t>
            </a:r>
            <a:b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1901009"/>
              </p:ext>
            </p:extLst>
          </p:nvPr>
        </p:nvGraphicFramePr>
        <p:xfrm>
          <a:off x="-85169" y="215498"/>
          <a:ext cx="11830396" cy="4380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43432" y="4466307"/>
            <a:ext cx="11960337" cy="2169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Вещание радиоканала должно сопровождаться объявлением (не реже четырех раз в сутки при непрерывном вещании) наименования (названия) радиоканала. Каждый выход в эфир радиопрограммы должен сопровождаться объявлением наименования (названия) радиопрограммы и сообщением об ограничении её распространения в соответствии с требованиями Федерального закона от 29.12.2010 № 436-ФЗ «О защите детей от информации, причиняющей вред их здоровью и развитию» (далее – Федеральный закон № 436-ФЗ).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ст. 27 Закона о СМИ содержит требование, предписывающее указывать в выходных данных радиоканала (радиопрограммы) зарегистрировавший его орган и регистрационный номер свидетельства о государственной регистрации.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Регистрирующим органом является тот территориальный орган Роскомнадзора, которым выдано свидетельство о регистрации СМИ, а для теле- и радиоканалов (телепрограмм, радиопрограмм), предназначенных для распространения на всей территории Российской Федерации, за её пределами или на территориях нескольких субъектов Российской Федерации, регистрирующим органом выступает Роскомнадзор.</a:t>
            </a:r>
          </a:p>
        </p:txBody>
      </p:sp>
    </p:spTree>
    <p:extLst>
      <p:ext uri="{BB962C8B-B14F-4D97-AF65-F5344CB8AC3E}">
        <p14:creationId xmlns:p14="http://schemas.microsoft.com/office/powerpoint/2010/main" xmlns="" val="18995676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3555</Words>
  <Application>Microsoft Office PowerPoint</Application>
  <PresentationFormat>Произвольный</PresentationFormat>
  <Paragraphs>177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Соблюдение статьи 27 Закона РФ от 27.12.1991 № 2124-1  «О средствах массовой информации» </vt:lpstr>
      <vt:lpstr>С 1 января 2018 года вступили в силу изменения в Закон Российской Федерации от 27 декабря 1991 года № 2124-I «О средствах массовой информации» (далее – Закон о СМИ), внесенные Федеральным законом от 29 июля 2017 года № 239-ФЗ.</vt:lpstr>
      <vt:lpstr>Статья 27. Выходные данные</vt:lpstr>
      <vt:lpstr>Статья 27. Выходные данные</vt:lpstr>
      <vt:lpstr>Соблюдение требований статьи 27 Закона о СМИ печатными периодическим изданиями. </vt:lpstr>
      <vt:lpstr>Соблюдение требований статьи 27 Закона о СМИ печатными периодическим изданиями. </vt:lpstr>
      <vt:lpstr>Соблюдение требований статьи 27 Закона о СМИ печатными периодическим изданиями.</vt:lpstr>
      <vt:lpstr>Соблюдение требований статьи 27 Закона о СМИ сетевыми изданиями. </vt:lpstr>
      <vt:lpstr>Соблюдение требований статьи 27 Закона о СМИ телерадиоканалами. </vt:lpstr>
      <vt:lpstr>Соблюдение требований статьи 27 Закона о СМИ телерадиоканалами. </vt:lpstr>
      <vt:lpstr>Соблюдение требований статьи 27 Закона о СМИ телерадиоканалами. </vt:lpstr>
      <vt:lpstr>Обозначение категории информационной продукции знаком информационной продукции и (или) текстовым предупреждением об ограничении распространения информационной продукции среди детей определено Федеральным закона от 29 декабря 2010 года № 436-ФЗ «О защите детей от информации, причиняющей вред их здоровью и развитию» </vt:lpstr>
      <vt:lpstr>Слайд 13</vt:lpstr>
      <vt:lpstr>Слайд 14</vt:lpstr>
      <vt:lpstr>Слайд 15</vt:lpstr>
      <vt:lpstr>Слайд 16</vt:lpstr>
      <vt:lpstr>Статья 11. Внесение изменений в запись о регистрации средства массовой информации и уведомление регистрирующего органа (в ред. Федерального закона от 29.07.2017 N 239-ФЗ)  (изменения вступили в силу с 1 января 2018 года) 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Эдуард</cp:lastModifiedBy>
  <cp:revision>77</cp:revision>
  <dcterms:created xsi:type="dcterms:W3CDTF">2018-01-25T12:24:53Z</dcterms:created>
  <dcterms:modified xsi:type="dcterms:W3CDTF">2018-05-08T07:40:09Z</dcterms:modified>
</cp:coreProperties>
</file>